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tmp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10" r:id="rId1"/>
  </p:sldMasterIdLst>
  <p:notesMasterIdLst>
    <p:notesMasterId r:id="rId54"/>
  </p:notesMasterIdLst>
  <p:sldIdLst>
    <p:sldId id="259" r:id="rId2"/>
    <p:sldId id="260" r:id="rId3"/>
    <p:sldId id="358" r:id="rId4"/>
    <p:sldId id="270" r:id="rId5"/>
    <p:sldId id="359" r:id="rId6"/>
    <p:sldId id="360" r:id="rId7"/>
    <p:sldId id="414" r:id="rId8"/>
    <p:sldId id="361" r:id="rId9"/>
    <p:sldId id="362" r:id="rId10"/>
    <p:sldId id="363" r:id="rId11"/>
    <p:sldId id="340" r:id="rId12"/>
    <p:sldId id="365" r:id="rId13"/>
    <p:sldId id="366" r:id="rId14"/>
    <p:sldId id="364" r:id="rId15"/>
    <p:sldId id="403" r:id="rId16"/>
    <p:sldId id="374" r:id="rId17"/>
    <p:sldId id="367" r:id="rId18"/>
    <p:sldId id="371" r:id="rId19"/>
    <p:sldId id="415" r:id="rId20"/>
    <p:sldId id="388" r:id="rId21"/>
    <p:sldId id="398" r:id="rId22"/>
    <p:sldId id="412" r:id="rId23"/>
    <p:sldId id="410" r:id="rId24"/>
    <p:sldId id="411" r:id="rId25"/>
    <p:sldId id="413" r:id="rId26"/>
    <p:sldId id="416" r:id="rId27"/>
    <p:sldId id="389" r:id="rId28"/>
    <p:sldId id="390" r:id="rId29"/>
    <p:sldId id="391" r:id="rId30"/>
    <p:sldId id="392" r:id="rId31"/>
    <p:sldId id="393" r:id="rId32"/>
    <p:sldId id="394" r:id="rId33"/>
    <p:sldId id="395" r:id="rId34"/>
    <p:sldId id="396" r:id="rId35"/>
    <p:sldId id="397" r:id="rId36"/>
    <p:sldId id="368" r:id="rId37"/>
    <p:sldId id="372" r:id="rId38"/>
    <p:sldId id="373" r:id="rId39"/>
    <p:sldId id="377" r:id="rId40"/>
    <p:sldId id="378" r:id="rId41"/>
    <p:sldId id="375" r:id="rId42"/>
    <p:sldId id="399" r:id="rId43"/>
    <p:sldId id="379" r:id="rId44"/>
    <p:sldId id="408" r:id="rId45"/>
    <p:sldId id="400" r:id="rId46"/>
    <p:sldId id="401" r:id="rId47"/>
    <p:sldId id="402" r:id="rId48"/>
    <p:sldId id="405" r:id="rId49"/>
    <p:sldId id="406" r:id="rId50"/>
    <p:sldId id="407" r:id="rId51"/>
    <p:sldId id="305" r:id="rId52"/>
    <p:sldId id="306" r:id="rId53"/>
  </p:sldIdLst>
  <p:sldSz cx="13004800" cy="7302500"/>
  <p:notesSz cx="6858000" cy="9144000"/>
  <p:embeddedFontLst>
    <p:embeddedFont>
      <p:font typeface="Calibri" panose="020F0502020204030204" pitchFamily="34" charset="0"/>
      <p:regular r:id="rId55"/>
      <p:bold r:id="rId56"/>
      <p:italic r:id="rId57"/>
      <p:boldItalic r:id="rId58"/>
    </p:embeddedFont>
    <p:embeddedFont>
      <p:font typeface="Oswald" panose="020B0604020202020204" charset="0"/>
      <p:regular r:id="rId59"/>
      <p:bold r:id="rId60"/>
    </p:embeddedFont>
    <p:embeddedFont>
      <p:font typeface="Malgun Gothic" panose="020B0503020000020004" pitchFamily="34" charset="-127"/>
      <p:regular r:id="rId61"/>
      <p:bold r:id="rId62"/>
    </p:embeddedFont>
    <p:embeddedFont>
      <p:font typeface="Georgia" panose="02040502050405020303" pitchFamily="18" charset="0"/>
      <p:regular r:id="rId63"/>
      <p:bold r:id="rId64"/>
      <p:italic r:id="rId65"/>
      <p:boldItalic r:id="rId66"/>
    </p:embeddedFont>
    <p:embeddedFont>
      <p:font typeface="Gulim" panose="020B0600000101010101" pitchFamily="34" charset="-127"/>
      <p:regular r:id="rId6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300">
          <p15:clr>
            <a:srgbClr val="A4A3A4"/>
          </p15:clr>
        </p15:guide>
        <p15:guide id="2" pos="4096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imothy Han" initials="TH" lastIdx="45" clrIdx="0">
    <p:extLst>
      <p:ext uri="{19B8F6BF-5375-455C-9EA6-DF929625EA0E}">
        <p15:presenceInfo xmlns:p15="http://schemas.microsoft.com/office/powerpoint/2012/main" userId="28e62875be29c757" providerId="Windows Live"/>
      </p:ext>
    </p:extLst>
  </p:cmAuthor>
  <p:cmAuthor id="2" name="HL" initials="HL" lastIdx="1" clrIdx="1"/>
  <p:cmAuthor id="3" name="Michael Han" initials="MH" lastIdx="2" clrIdx="2">
    <p:extLst>
      <p:ext uri="{19B8F6BF-5375-455C-9EA6-DF929625EA0E}">
        <p15:presenceInfo xmlns:p15="http://schemas.microsoft.com/office/powerpoint/2012/main" userId="S-1-5-21-691950464-754195623-6498272-2555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594" autoAdjust="0"/>
    <p:restoredTop sz="94380" autoAdjust="0"/>
  </p:normalViewPr>
  <p:slideViewPr>
    <p:cSldViewPr>
      <p:cViewPr varScale="1">
        <p:scale>
          <a:sx n="108" d="100"/>
          <a:sy n="108" d="100"/>
        </p:scale>
        <p:origin x="462" y="102"/>
      </p:cViewPr>
      <p:guideLst>
        <p:guide orient="horz" pos="2300"/>
        <p:guide pos="409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1.fntdata"/><Relationship Id="rId63" Type="http://schemas.openxmlformats.org/officeDocument/2006/relationships/font" Target="fonts/font9.fntdata"/><Relationship Id="rId68" Type="http://schemas.openxmlformats.org/officeDocument/2006/relationships/commentAuthors" Target="commentAuthors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4.fntdata"/><Relationship Id="rId66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3.fntdata"/><Relationship Id="rId61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6.fntdata"/><Relationship Id="rId65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2.fntdata"/><Relationship Id="rId64" Type="http://schemas.openxmlformats.org/officeDocument/2006/relationships/font" Target="fonts/font10.fntdata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5.fntdata"/><Relationship Id="rId67" Type="http://schemas.openxmlformats.org/officeDocument/2006/relationships/font" Target="fonts/font13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62" Type="http://schemas.openxmlformats.org/officeDocument/2006/relationships/font" Target="fonts/font8.fntdata"/><Relationship Id="rId70" Type="http://schemas.openxmlformats.org/officeDocument/2006/relationships/viewProps" Target="view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09-14T12:04:11.992" idx="41">
    <p:pos x="2688" y="833"/>
    <p:text>I don't understand this slide. The bottom right diagram has no hidden layer. What is the left plot supposed to show?</p:text>
    <p:extLst>
      <p:ext uri="{C676402C-5697-4E1C-873F-D02D1690AC5C}">
        <p15:threadingInfo xmlns:p15="http://schemas.microsoft.com/office/powerpoint/2012/main" timeZoneBias="240"/>
      </p:ext>
    </p:extLst>
  </p:cm>
</p:cmLst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image" Target="../media/image53.emf"/><Relationship Id="rId1" Type="http://schemas.openxmlformats.org/officeDocument/2006/relationships/image" Target="../media/image52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defRPr/>
            </a:lvl1pPr>
            <a:lvl2pPr marL="0" marR="0" lvl="1" indent="228600" algn="l" rtl="0">
              <a:spcBef>
                <a:spcPts val="0"/>
              </a:spcBef>
              <a:defRPr/>
            </a:lvl2pPr>
            <a:lvl3pPr marL="0" marR="0" lvl="2" indent="457200" algn="l" rtl="0">
              <a:spcBef>
                <a:spcPts val="0"/>
              </a:spcBef>
              <a:defRPr/>
            </a:lvl3pPr>
            <a:lvl4pPr marL="0" marR="0" lvl="3" indent="685800" algn="l" rtl="0">
              <a:spcBef>
                <a:spcPts val="0"/>
              </a:spcBef>
              <a:defRPr/>
            </a:lvl4pPr>
            <a:lvl5pPr marL="0" marR="0" lvl="4" indent="914400" algn="l" rtl="0">
              <a:spcBef>
                <a:spcPts val="0"/>
              </a:spcBef>
              <a:defRPr/>
            </a:lvl5pPr>
            <a:lvl6pPr marL="0" marR="0" lvl="5" indent="1143000" algn="l" rtl="0">
              <a:spcBef>
                <a:spcPts val="0"/>
              </a:spcBef>
              <a:defRPr/>
            </a:lvl6pPr>
            <a:lvl7pPr marL="0" marR="0" lvl="6" indent="1371600" algn="l" rtl="0">
              <a:spcBef>
                <a:spcPts val="0"/>
              </a:spcBef>
              <a:defRPr/>
            </a:lvl7pPr>
            <a:lvl8pPr marL="0" marR="0" lvl="7" indent="1600200" algn="l" rtl="0">
              <a:spcBef>
                <a:spcPts val="0"/>
              </a:spcBef>
              <a:defRPr/>
            </a:lvl8pPr>
            <a:lvl9pPr marL="0" marR="0" lvl="8" indent="182880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87221815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Shape 431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432" name="Shape 432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26903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Shape 528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29" name="Shape 529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171450" marR="0" lvl="0" indent="-171450" algn="l" rtl="0">
              <a:spcBef>
                <a:spcPts val="0"/>
              </a:spcBef>
              <a:buSzPct val="25000"/>
              <a:buFont typeface="Arial" panose="020B0604020202020204" pitchFamily="34" charset="0"/>
              <a:buChar char="•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7440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Shape 528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29" name="Shape 529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171450" marR="0" lvl="0" indent="-171450" algn="l" rtl="0">
              <a:spcBef>
                <a:spcPts val="0"/>
              </a:spcBef>
              <a:buSzPct val="25000"/>
              <a:buFont typeface="Arial" panose="020B0604020202020204" pitchFamily="34" charset="0"/>
              <a:buChar char="•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940078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Shape 528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29" name="Shape 529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171450" marR="0" lvl="0" indent="-171450" algn="l" rtl="0">
              <a:spcBef>
                <a:spcPts val="0"/>
              </a:spcBef>
              <a:buSzPct val="25000"/>
              <a:buFont typeface="Arial" panose="020B0604020202020204" pitchFamily="34" charset="0"/>
              <a:buChar char="•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296114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Shape 528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29" name="Shape 529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171450" marR="0" lvl="0" indent="-171450" algn="l" rtl="0">
              <a:spcBef>
                <a:spcPts val="0"/>
              </a:spcBef>
              <a:buSzPct val="25000"/>
              <a:buFont typeface="Arial" panose="020B0604020202020204" pitchFamily="34" charset="0"/>
              <a:buChar char="•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011010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Shape 528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29" name="Shape 529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171450" marR="0" lvl="0" indent="-171450" algn="l" rtl="0">
              <a:spcBef>
                <a:spcPts val="0"/>
              </a:spcBef>
              <a:buSzPct val="25000"/>
              <a:buFont typeface="Arial" panose="020B0604020202020204" pitchFamily="34" charset="0"/>
              <a:buChar char="•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176355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Shape 814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15" name="Shape 815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401802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Shape 515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516" name="Shape 516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790354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Shape 528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29" name="Shape 529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171450" marR="0" lvl="0" indent="-171450" algn="l" rtl="0">
              <a:spcBef>
                <a:spcPts val="0"/>
              </a:spcBef>
              <a:buSzPct val="25000"/>
              <a:buFont typeface="Arial" panose="020B0604020202020204" pitchFamily="34" charset="0"/>
              <a:buChar char="•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880427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Shape 528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29" name="Shape 529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171450" marR="0" lvl="0" indent="-171450" algn="l" rtl="0">
              <a:spcBef>
                <a:spcPts val="0"/>
              </a:spcBef>
              <a:buSzPct val="25000"/>
              <a:buFont typeface="Arial" panose="020B0604020202020204" pitchFamily="34" charset="0"/>
              <a:buChar char="•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428569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Shape 528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29" name="Shape 529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171450" marR="0" lvl="0" indent="-171450" algn="l" rtl="0">
              <a:spcBef>
                <a:spcPts val="0"/>
              </a:spcBef>
              <a:buSzPct val="25000"/>
              <a:buFont typeface="Arial" panose="020B0604020202020204" pitchFamily="34" charset="0"/>
              <a:buChar char="•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483666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Shape 437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38" name="Shape 43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1606048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Shape 515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516" name="Shape 516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54230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Shape 528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29" name="Shape 529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171450" marR="0" lvl="0" indent="-171450" algn="l" rtl="0">
              <a:spcBef>
                <a:spcPts val="0"/>
              </a:spcBef>
              <a:buSzPct val="25000"/>
              <a:buFont typeface="Arial" panose="020B0604020202020204" pitchFamily="34" charset="0"/>
              <a:buChar char="•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9301855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Shape 515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516" name="Shape 516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690941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Shape 711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12" name="Shape 712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9880773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Shape 711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12" name="Shape 712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6092024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Shape 515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516" name="Shape 516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6068898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Shape 515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516" name="Shape 516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0381259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Shape 528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29" name="Shape 529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171450" marR="0" lvl="0" indent="-171450" algn="l" rtl="0">
              <a:spcBef>
                <a:spcPts val="0"/>
              </a:spcBef>
              <a:buSzPct val="25000"/>
              <a:buFont typeface="Arial" panose="020B0604020202020204" pitchFamily="34" charset="0"/>
              <a:buChar char="•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2925709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Shape 528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29" name="Shape 529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171450" marR="0" lvl="0" indent="-171450" algn="l" rtl="0">
              <a:spcBef>
                <a:spcPts val="0"/>
              </a:spcBef>
              <a:buSzPct val="25000"/>
              <a:buFont typeface="Arial" panose="020B0604020202020204" pitchFamily="34" charset="0"/>
              <a:buChar char="•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4243250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Shape 528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29" name="Shape 529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171450" marR="0" lvl="0" indent="-171450" algn="l" rtl="0">
              <a:spcBef>
                <a:spcPts val="0"/>
              </a:spcBef>
              <a:buSzPct val="25000"/>
              <a:buFont typeface="Arial" panose="020B0604020202020204" pitchFamily="34" charset="0"/>
              <a:buChar char="•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440757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Shape 437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38" name="Shape 43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6039422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Shape 528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29" name="Shape 529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171450" marR="0" lvl="0" indent="-171450" algn="l" rtl="0">
              <a:spcBef>
                <a:spcPts val="0"/>
              </a:spcBef>
              <a:buSzPct val="25000"/>
              <a:buFont typeface="Arial" panose="020B0604020202020204" pitchFamily="34" charset="0"/>
              <a:buChar char="•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516873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Shape 528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29" name="Shape 529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171450" marR="0" lvl="0" indent="-171450" algn="l" rtl="0">
              <a:spcBef>
                <a:spcPts val="0"/>
              </a:spcBef>
              <a:buSzPct val="25000"/>
              <a:buFont typeface="Arial" panose="020B0604020202020204" pitchFamily="34" charset="0"/>
              <a:buChar char="•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5056676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Shape 515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516" name="Shape 516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7705620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Shape 528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29" name="Shape 529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171450" marR="0" lvl="0" indent="-171450" algn="l" rtl="0">
              <a:spcBef>
                <a:spcPts val="0"/>
              </a:spcBef>
              <a:buSzPct val="25000"/>
              <a:buFont typeface="Arial" panose="020B0604020202020204" pitchFamily="34" charset="0"/>
              <a:buChar char="•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7640878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Shape 528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29" name="Shape 529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171450" marR="0" lvl="0" indent="-171450" algn="l" rtl="0">
              <a:spcBef>
                <a:spcPts val="0"/>
              </a:spcBef>
              <a:buSzPct val="25000"/>
              <a:buFont typeface="Arial" panose="020B0604020202020204" pitchFamily="34" charset="0"/>
              <a:buChar char="•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2144588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Shape 528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29" name="Shape 529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171450" marR="0" lvl="0" indent="-171450" algn="l" rtl="0">
              <a:spcBef>
                <a:spcPts val="0"/>
              </a:spcBef>
              <a:buSzPct val="25000"/>
              <a:buFont typeface="Arial" panose="020B0604020202020204" pitchFamily="34" charset="0"/>
              <a:buChar char="•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5682166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Shape 80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809" name="Shape 809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6096448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Shape 528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29" name="Shape 529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171450" marR="0" lvl="0" indent="-171450" algn="l" rtl="0">
              <a:spcBef>
                <a:spcPts val="0"/>
              </a:spcBef>
              <a:buSzPct val="25000"/>
              <a:buFont typeface="Arial" panose="020B0604020202020204" pitchFamily="34" charset="0"/>
              <a:buChar char="•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3747006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Shape 528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29" name="Shape 529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171450" marR="0" lvl="0" indent="-171450" algn="l" rtl="0">
              <a:spcBef>
                <a:spcPts val="0"/>
              </a:spcBef>
              <a:buSzPct val="25000"/>
              <a:buFont typeface="Arial" panose="020B0604020202020204" pitchFamily="34" charset="0"/>
              <a:buChar char="•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6434750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Shape 80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809" name="Shape 809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400149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Shape 515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516" name="Shape 516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8000456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Shape 528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29" name="Shape 529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171450" marR="0" lvl="0" indent="-171450" algn="l" rtl="0">
              <a:spcBef>
                <a:spcPts val="0"/>
              </a:spcBef>
              <a:buSzPct val="25000"/>
              <a:buFont typeface="Arial" panose="020B0604020202020204" pitchFamily="34" charset="0"/>
              <a:buChar char="•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5069890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Shape 528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29" name="Shape 529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171450" marR="0" lvl="0" indent="-171450" algn="l" rtl="0">
              <a:spcBef>
                <a:spcPts val="0"/>
              </a:spcBef>
              <a:buSzPct val="25000"/>
              <a:buFont typeface="Arial" panose="020B0604020202020204" pitchFamily="34" charset="0"/>
              <a:buChar char="•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3298797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Shape 80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809" name="Shape 809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449828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Shape 814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15" name="Shape 815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477115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Shape 437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38" name="Shape 43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222931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Shape 437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38" name="Shape 43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884571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Shape 437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38" name="Shape 43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751974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Shape 437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38" name="Shape 43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398327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Shape 515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516" name="Shape 516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541642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jp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2.jp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">
    <p:bg>
      <p:bgPr>
        <a:solidFill>
          <a:srgbClr val="000000"/>
        </a:solidFill>
        <a:effectLst/>
      </p:bgPr>
    </p:bg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hape 11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12" name="Shape 12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</p:cxnSp>
      <p:pic>
        <p:nvPicPr>
          <p:cNvPr id="13" name="Shape 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34999" y="762000"/>
            <a:ext cx="2832101" cy="304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: Smart Phones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Shape 5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16000" y="1313655"/>
            <a:ext cx="4043866" cy="605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Shape 5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73600" y="1371600"/>
            <a:ext cx="3695699" cy="5514677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Shape 5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509000" y="1358900"/>
            <a:ext cx="2984500" cy="54594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0" name="Shape 60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61" name="Shape 61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62" name="Shape 62"/>
          <p:cNvSpPr/>
          <p:nvPr/>
        </p:nvSpPr>
        <p:spPr>
          <a:xfrm>
            <a:off x="5651500" y="3835400"/>
            <a:ext cx="1707947" cy="254000"/>
          </a:xfrm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Drag an object here</a:t>
            </a:r>
          </a:p>
        </p:txBody>
      </p:sp>
      <p:sp>
        <p:nvSpPr>
          <p:cNvPr id="63" name="Shape 63"/>
          <p:cNvSpPr/>
          <p:nvPr/>
        </p:nvSpPr>
        <p:spPr>
          <a:xfrm>
            <a:off x="9182100" y="3835400"/>
            <a:ext cx="1707947" cy="254000"/>
          </a:xfrm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Drag an object here</a:t>
            </a:r>
          </a:p>
        </p:txBody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1841500" y="1981200"/>
            <a:ext cx="2311400" cy="3962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lnSpc>
                <a:spcPct val="100000"/>
              </a:lnSpc>
              <a:spcBef>
                <a:spcPts val="0"/>
              </a:spcBef>
              <a:defRPr/>
            </a:lvl1pPr>
            <a:lvl2pPr lvl="1" indent="228600" rtl="0">
              <a:lnSpc>
                <a:spcPct val="100000"/>
              </a:lnSpc>
              <a:spcBef>
                <a:spcPts val="0"/>
              </a:spcBef>
              <a:defRPr/>
            </a:lvl2pPr>
            <a:lvl3pPr lvl="2" indent="457200" rtl="0">
              <a:lnSpc>
                <a:spcPct val="100000"/>
              </a:lnSpc>
              <a:spcBef>
                <a:spcPts val="0"/>
              </a:spcBef>
              <a:defRPr/>
            </a:lvl3pPr>
            <a:lvl4pPr lvl="3" indent="685800" rtl="0">
              <a:lnSpc>
                <a:spcPct val="100000"/>
              </a:lnSpc>
              <a:spcBef>
                <a:spcPts val="0"/>
              </a:spcBef>
              <a:defRPr/>
            </a:lvl4pPr>
            <a:lvl5pPr lvl="4" indent="914400" rtl="0">
              <a:lnSpc>
                <a:spcPct val="100000"/>
              </a:lnSpc>
              <a:spcBef>
                <a:spcPts val="0"/>
              </a:spcBef>
              <a:defRPr/>
            </a:lvl5pPr>
            <a:lvl6pPr lvl="5" indent="1143000" rtl="0">
              <a:lnSpc>
                <a:spcPct val="100000"/>
              </a:lnSpc>
              <a:spcBef>
                <a:spcPts val="0"/>
              </a:spcBef>
              <a:defRPr/>
            </a:lvl6pPr>
            <a:lvl7pPr lvl="6" indent="1371600" rtl="0">
              <a:lnSpc>
                <a:spcPct val="100000"/>
              </a:lnSpc>
              <a:spcBef>
                <a:spcPts val="0"/>
              </a:spcBef>
              <a:defRPr/>
            </a:lvl7pPr>
            <a:lvl8pPr lvl="7" indent="1600200" rtl="0">
              <a:lnSpc>
                <a:spcPct val="100000"/>
              </a:lnSpc>
              <a:spcBef>
                <a:spcPts val="0"/>
              </a:spcBef>
              <a:defRPr/>
            </a:lvl8pPr>
            <a:lvl9pPr lvl="8" indent="1828800" rtl="0">
              <a:lnSpc>
                <a:spcPct val="100000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harts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6" name="Shape 66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67" name="Shape 67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68" name="Shape 68"/>
          <p:cNvSpPr/>
          <p:nvPr/>
        </p:nvSpPr>
        <p:spPr>
          <a:xfrm>
            <a:off x="655827" y="2307725"/>
            <a:ext cx="3000000" cy="30000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69" name="Shape 69"/>
          <p:cNvSpPr/>
          <p:nvPr/>
        </p:nvSpPr>
        <p:spPr>
          <a:xfrm>
            <a:off x="4386428" y="2303347"/>
            <a:ext cx="3000000" cy="30000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70" name="Shape 70"/>
          <p:cNvSpPr/>
          <p:nvPr/>
        </p:nvSpPr>
        <p:spPr>
          <a:xfrm>
            <a:off x="7409003" y="2423731"/>
            <a:ext cx="3000000" cy="30000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llouts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2" name="Shape 72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73" name="Shape 73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grpSp>
        <p:nvGrpSpPr>
          <p:cNvPr id="74" name="Shape 74"/>
          <p:cNvGrpSpPr/>
          <p:nvPr/>
        </p:nvGrpSpPr>
        <p:grpSpPr>
          <a:xfrm>
            <a:off x="635000" y="1828800"/>
            <a:ext cx="1270001" cy="1270001"/>
            <a:chOff x="0" y="0"/>
            <a:chExt cx="1270000" cy="1270000"/>
          </a:xfrm>
        </p:grpSpPr>
        <p:pic>
          <p:nvPicPr>
            <p:cNvPr id="75" name="Shape 75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0" y="0"/>
              <a:ext cx="1270000" cy="127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6" name="Shape 76"/>
            <p:cNvSpPr/>
            <p:nvPr/>
          </p:nvSpPr>
          <p:spPr>
            <a:xfrm>
              <a:off x="88900" y="335279"/>
              <a:ext cx="1079499" cy="675642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lang="en-US" sz="18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INSERT STICKER</a:t>
              </a:r>
              <a:br>
                <a:rPr lang="en-US" sz="18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-US" sz="18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TEXT</a:t>
              </a:r>
            </a:p>
          </p:txBody>
        </p:sp>
      </p:grpSp>
      <p:grpSp>
        <p:nvGrpSpPr>
          <p:cNvPr id="77" name="Shape 77"/>
          <p:cNvGrpSpPr/>
          <p:nvPr/>
        </p:nvGrpSpPr>
        <p:grpSpPr>
          <a:xfrm>
            <a:off x="2159000" y="1828800"/>
            <a:ext cx="1270001" cy="1270001"/>
            <a:chOff x="0" y="0"/>
            <a:chExt cx="1270000" cy="1270000"/>
          </a:xfrm>
        </p:grpSpPr>
        <p:pic>
          <p:nvPicPr>
            <p:cNvPr id="78" name="Shape 78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0" y="0"/>
              <a:ext cx="1270000" cy="127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9" name="Shape 79"/>
            <p:cNvSpPr/>
            <p:nvPr/>
          </p:nvSpPr>
          <p:spPr>
            <a:xfrm>
              <a:off x="101600" y="347979"/>
              <a:ext cx="1079499" cy="675642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lang="en-US" sz="1800" b="1" i="0" u="none" strike="noStrike" cap="none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STICKER</a:t>
              </a:r>
              <a:br>
                <a:rPr lang="en-US" sz="1800" b="1" i="0" u="none" strike="noStrike" cap="none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-US" sz="1800" b="1" i="0" u="none" strike="noStrike" cap="none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TEXT</a:t>
              </a:r>
            </a:p>
          </p:txBody>
        </p:sp>
      </p:grpSp>
      <p:grpSp>
        <p:nvGrpSpPr>
          <p:cNvPr id="80" name="Shape 80"/>
          <p:cNvGrpSpPr/>
          <p:nvPr/>
        </p:nvGrpSpPr>
        <p:grpSpPr>
          <a:xfrm>
            <a:off x="635000" y="3340100"/>
            <a:ext cx="1270001" cy="1270001"/>
            <a:chOff x="0" y="0"/>
            <a:chExt cx="1270000" cy="1270000"/>
          </a:xfrm>
        </p:grpSpPr>
        <p:pic>
          <p:nvPicPr>
            <p:cNvPr id="81" name="Shape 81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0" y="0"/>
              <a:ext cx="1270000" cy="127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2" name="Shape 82"/>
            <p:cNvSpPr/>
            <p:nvPr/>
          </p:nvSpPr>
          <p:spPr>
            <a:xfrm>
              <a:off x="88900" y="322579"/>
              <a:ext cx="1079499" cy="675642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lang="en-US" sz="1800" b="1" i="0" u="none" strike="noStrike" cap="none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STICKER</a:t>
              </a:r>
              <a:br>
                <a:rPr lang="en-US" sz="1800" b="1" i="0" u="none" strike="noStrike" cap="none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-US" sz="1800" b="1" i="0" u="none" strike="noStrike" cap="none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TEXT</a:t>
              </a:r>
            </a:p>
          </p:txBody>
        </p:sp>
      </p:grpSp>
      <p:grpSp>
        <p:nvGrpSpPr>
          <p:cNvPr id="83" name="Shape 83"/>
          <p:cNvGrpSpPr/>
          <p:nvPr/>
        </p:nvGrpSpPr>
        <p:grpSpPr>
          <a:xfrm>
            <a:off x="2159000" y="3340100"/>
            <a:ext cx="1270001" cy="1270001"/>
            <a:chOff x="0" y="0"/>
            <a:chExt cx="1270000" cy="1270000"/>
          </a:xfrm>
        </p:grpSpPr>
        <p:pic>
          <p:nvPicPr>
            <p:cNvPr id="84" name="Shape 84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0" y="0"/>
              <a:ext cx="1270000" cy="127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5" name="Shape 85"/>
            <p:cNvSpPr/>
            <p:nvPr/>
          </p:nvSpPr>
          <p:spPr>
            <a:xfrm>
              <a:off x="101600" y="335279"/>
              <a:ext cx="1079499" cy="675642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lang="en-US" sz="1800" b="1" i="0" u="none" strike="noStrike" cap="none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STICKER</a:t>
              </a:r>
              <a:br>
                <a:rPr lang="en-US" sz="1800" b="1" i="0" u="none" strike="noStrike" cap="none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-US" sz="1800" b="1" i="0" u="none" strike="noStrike" cap="none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TEXT</a:t>
              </a:r>
            </a:p>
          </p:txBody>
        </p:sp>
      </p:grpSp>
      <p:grpSp>
        <p:nvGrpSpPr>
          <p:cNvPr id="86" name="Shape 86"/>
          <p:cNvGrpSpPr/>
          <p:nvPr/>
        </p:nvGrpSpPr>
        <p:grpSpPr>
          <a:xfrm>
            <a:off x="635000" y="4876800"/>
            <a:ext cx="1270001" cy="1270001"/>
            <a:chOff x="0" y="0"/>
            <a:chExt cx="1270000" cy="1270000"/>
          </a:xfrm>
        </p:grpSpPr>
        <p:pic>
          <p:nvPicPr>
            <p:cNvPr id="87" name="Shape 87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0" y="0"/>
              <a:ext cx="1270000" cy="127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8" name="Shape 88"/>
            <p:cNvSpPr/>
            <p:nvPr/>
          </p:nvSpPr>
          <p:spPr>
            <a:xfrm>
              <a:off x="88900" y="322579"/>
              <a:ext cx="1079499" cy="675642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lang="en-US" sz="1800" b="1" i="0" u="none" strike="noStrike" cap="none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STICKER</a:t>
              </a:r>
              <a:br>
                <a:rPr lang="en-US" sz="1800" b="1" i="0" u="none" strike="noStrike" cap="none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-US" sz="1800" b="1" i="0" u="none" strike="noStrike" cap="none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TEXT</a:t>
              </a:r>
            </a:p>
          </p:txBody>
        </p:sp>
      </p:grpSp>
      <p:grpSp>
        <p:nvGrpSpPr>
          <p:cNvPr id="89" name="Shape 89"/>
          <p:cNvGrpSpPr/>
          <p:nvPr/>
        </p:nvGrpSpPr>
        <p:grpSpPr>
          <a:xfrm>
            <a:off x="2159000" y="4876800"/>
            <a:ext cx="1270001" cy="1270001"/>
            <a:chOff x="0" y="0"/>
            <a:chExt cx="1270000" cy="1270000"/>
          </a:xfrm>
        </p:grpSpPr>
        <p:pic>
          <p:nvPicPr>
            <p:cNvPr id="90" name="Shape 90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0" y="0"/>
              <a:ext cx="1270000" cy="127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1" name="Shape 91"/>
            <p:cNvSpPr/>
            <p:nvPr/>
          </p:nvSpPr>
          <p:spPr>
            <a:xfrm>
              <a:off x="101600" y="335279"/>
              <a:ext cx="1079499" cy="675642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lang="en-US" sz="1800" b="1" i="0" u="none" strike="noStrike" cap="none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STICKER</a:t>
              </a:r>
              <a:br>
                <a:rPr lang="en-US" sz="1800" b="1" i="0" u="none" strike="noStrike" cap="none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-US" sz="1800" b="1" i="0" u="none" strike="noStrike" cap="none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TEXT</a:t>
              </a:r>
            </a:p>
          </p:txBody>
        </p:sp>
      </p:grpSp>
      <p:sp>
        <p:nvSpPr>
          <p:cNvPr id="92" name="Shape 92"/>
          <p:cNvSpPr/>
          <p:nvPr/>
        </p:nvSpPr>
        <p:spPr>
          <a:xfrm>
            <a:off x="8790781" y="1828800"/>
            <a:ext cx="3236119" cy="203200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3714" y="0"/>
                </a:moveTo>
                <a:cubicBezTo>
                  <a:pt x="2778" y="0"/>
                  <a:pt x="2019" y="1209"/>
                  <a:pt x="2019" y="2700"/>
                </a:cubicBezTo>
                <a:lnTo>
                  <a:pt x="2019" y="5214"/>
                </a:lnTo>
                <a:lnTo>
                  <a:pt x="0" y="6763"/>
                </a:lnTo>
                <a:lnTo>
                  <a:pt x="2019" y="8311"/>
                </a:lnTo>
                <a:lnTo>
                  <a:pt x="2019" y="18900"/>
                </a:lnTo>
                <a:cubicBezTo>
                  <a:pt x="2019" y="20391"/>
                  <a:pt x="2778" y="21600"/>
                  <a:pt x="3714" y="21600"/>
                </a:cubicBezTo>
                <a:lnTo>
                  <a:pt x="19905" y="21600"/>
                </a:lnTo>
                <a:cubicBezTo>
                  <a:pt x="20841" y="21600"/>
                  <a:pt x="21600" y="20391"/>
                  <a:pt x="21600" y="18900"/>
                </a:cubicBezTo>
                <a:lnTo>
                  <a:pt x="21600" y="2700"/>
                </a:lnTo>
                <a:cubicBezTo>
                  <a:pt x="21600" y="1209"/>
                  <a:pt x="20841" y="0"/>
                  <a:pt x="19905" y="0"/>
                </a:cubicBezTo>
                <a:lnTo>
                  <a:pt x="3714" y="0"/>
                </a:lnTo>
                <a:close/>
              </a:path>
            </a:pathLst>
          </a:custGeom>
          <a:noFill/>
          <a:ln>
            <a:noFill/>
          </a:ln>
        </p:spPr>
        <p:txBody>
          <a:bodyPr lIns="279400" tIns="279400" rIns="279400" bIns="279400" anchor="t" anchorCtr="0">
            <a:noAutofit/>
          </a:bodyPr>
          <a:lstStyle/>
          <a:p>
            <a:pPr marL="0" marR="0" lvl="0" indent="0" algn="l" rtl="0">
              <a:lnSpc>
                <a:spcPct val="133333"/>
              </a:lnSpc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quote here. </a:t>
            </a:r>
            <a:r>
              <a:rPr lang="en-US" sz="12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Vestibulum</a:t>
            </a:r>
            <a:r>
              <a:rPr lang="en-US" sz="12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suscipit</a:t>
            </a:r>
            <a:r>
              <a:rPr lang="en-US" sz="12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augue</a:t>
            </a:r>
            <a:r>
              <a:rPr lang="en-US" sz="12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a </a:t>
            </a:r>
            <a:r>
              <a:rPr lang="en-US" sz="12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erat</a:t>
            </a:r>
            <a:r>
              <a:rPr lang="en-US" sz="12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tristique</a:t>
            </a:r>
            <a:r>
              <a:rPr lang="en-US" sz="12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sollicitudin</a:t>
            </a:r>
            <a:r>
              <a:rPr lang="en-US" sz="12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en-US" sz="12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Donec</a:t>
            </a:r>
            <a:r>
              <a:rPr lang="en-US" sz="12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sit </a:t>
            </a:r>
            <a:r>
              <a:rPr lang="en-US" sz="12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amet</a:t>
            </a:r>
            <a:r>
              <a:rPr lang="en-US" sz="12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neque</a:t>
            </a:r>
            <a:r>
              <a:rPr lang="en-US" sz="12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arcu</a:t>
            </a:r>
            <a:r>
              <a:rPr lang="en-US" sz="12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en-US" sz="12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Vestibulum</a:t>
            </a:r>
            <a:r>
              <a:rPr lang="en-US" sz="12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at </a:t>
            </a:r>
            <a:r>
              <a:rPr lang="en-US" sz="12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rhoncus</a:t>
            </a:r>
            <a:r>
              <a:rPr lang="en-US" sz="12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neque</a:t>
            </a:r>
            <a:r>
              <a:rPr lang="en-US" sz="12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en-US" sz="12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Vivamus</a:t>
            </a:r>
            <a:r>
              <a:rPr lang="en-US" sz="12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eget</a:t>
            </a:r>
            <a:r>
              <a:rPr lang="en-US" sz="12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vulputate</a:t>
            </a:r>
            <a:r>
              <a:rPr lang="en-US" sz="12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purus</a:t>
            </a:r>
            <a:r>
              <a:rPr lang="en-US" sz="12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en-US" sz="12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Curabitur</a:t>
            </a:r>
            <a:r>
              <a:rPr lang="en-US" sz="12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venenatis</a:t>
            </a:r>
            <a:r>
              <a:rPr lang="en-US" sz="12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, nisi non </a:t>
            </a:r>
            <a:r>
              <a:rPr lang="en-US" sz="12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faucibus</a:t>
            </a:r>
            <a:r>
              <a:rPr lang="en-US" sz="12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fringilla</a:t>
            </a:r>
            <a:r>
              <a:rPr lang="en-US" sz="12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. —John Doe</a:t>
            </a:r>
          </a:p>
        </p:txBody>
      </p:sp>
      <p:grpSp>
        <p:nvGrpSpPr>
          <p:cNvPr id="93" name="Shape 93"/>
          <p:cNvGrpSpPr/>
          <p:nvPr/>
        </p:nvGrpSpPr>
        <p:grpSpPr>
          <a:xfrm>
            <a:off x="4051298" y="1828799"/>
            <a:ext cx="2032001" cy="2032001"/>
            <a:chOff x="0" y="0"/>
            <a:chExt cx="2032000" cy="2032000"/>
          </a:xfrm>
        </p:grpSpPr>
        <p:pic>
          <p:nvPicPr>
            <p:cNvPr id="94" name="Shape 94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0" y="0"/>
              <a:ext cx="2032000" cy="2032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5" name="Shape 95"/>
            <p:cNvSpPr/>
            <p:nvPr/>
          </p:nvSpPr>
          <p:spPr>
            <a:xfrm>
              <a:off x="165100" y="152400"/>
              <a:ext cx="1676399" cy="233681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lang="en-US" sz="18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INSERT TERM</a:t>
              </a:r>
            </a:p>
          </p:txBody>
        </p:sp>
        <p:sp>
          <p:nvSpPr>
            <p:cNvPr id="96" name="Shape 96"/>
            <p:cNvSpPr/>
            <p:nvPr/>
          </p:nvSpPr>
          <p:spPr>
            <a:xfrm>
              <a:off x="165100" y="419100"/>
              <a:ext cx="1676399" cy="1415135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33333"/>
                </a:lnSpc>
                <a:spcBef>
                  <a:spcPts val="0"/>
                </a:spcBef>
                <a:buSzPct val="25000"/>
                <a:buNone/>
              </a:pPr>
              <a:r>
                <a:rPr lang="en-US" sz="12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Insert glossary definition here. Lorem ipsum dolor sit amet, consectetur adipiscing elit. Vivamus erat leo, volutpat et ultrices eget, faucibus ut orci.</a:t>
              </a:r>
            </a:p>
          </p:txBody>
        </p:sp>
      </p:grpSp>
      <p:grpSp>
        <p:nvGrpSpPr>
          <p:cNvPr id="97" name="Shape 97"/>
          <p:cNvGrpSpPr/>
          <p:nvPr/>
        </p:nvGrpSpPr>
        <p:grpSpPr>
          <a:xfrm>
            <a:off x="6362698" y="1828799"/>
            <a:ext cx="2032001" cy="2032001"/>
            <a:chOff x="0" y="0"/>
            <a:chExt cx="2032000" cy="2032000"/>
          </a:xfrm>
        </p:grpSpPr>
        <p:pic>
          <p:nvPicPr>
            <p:cNvPr id="98" name="Shape 98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0" y="0"/>
              <a:ext cx="2032000" cy="2032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9" name="Shape 99"/>
            <p:cNvSpPr/>
            <p:nvPr/>
          </p:nvSpPr>
          <p:spPr>
            <a:xfrm>
              <a:off x="177800" y="152400"/>
              <a:ext cx="1676399" cy="233681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TERM</a:t>
              </a:r>
            </a:p>
          </p:txBody>
        </p:sp>
        <p:sp>
          <p:nvSpPr>
            <p:cNvPr id="100" name="Shape 100"/>
            <p:cNvSpPr/>
            <p:nvPr/>
          </p:nvSpPr>
          <p:spPr>
            <a:xfrm>
              <a:off x="177800" y="419100"/>
              <a:ext cx="1676399" cy="1415135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33333"/>
                </a:lnSpc>
                <a:spcBef>
                  <a:spcPts val="0"/>
                </a:spcBef>
                <a:buSzPct val="25000"/>
                <a:buNone/>
              </a:pPr>
              <a:r>
                <a:rPr lang="en-US" sz="12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glossary definition here. Lorem ipsum dolor sit amet, consectetur adipiscing elit. Vivamus erat leo, volutpat et ultrices eget, faucibus ut orci.</a:t>
              </a:r>
            </a:p>
          </p:txBody>
        </p:sp>
      </p:grpSp>
      <p:grpSp>
        <p:nvGrpSpPr>
          <p:cNvPr id="101" name="Shape 101"/>
          <p:cNvGrpSpPr/>
          <p:nvPr/>
        </p:nvGrpSpPr>
        <p:grpSpPr>
          <a:xfrm>
            <a:off x="4051298" y="4114798"/>
            <a:ext cx="2032001" cy="2032001"/>
            <a:chOff x="0" y="0"/>
            <a:chExt cx="2032000" cy="2032000"/>
          </a:xfrm>
        </p:grpSpPr>
        <p:pic>
          <p:nvPicPr>
            <p:cNvPr id="102" name="Shape 102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0" y="0"/>
              <a:ext cx="2032000" cy="2032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3" name="Shape 103"/>
            <p:cNvSpPr/>
            <p:nvPr/>
          </p:nvSpPr>
          <p:spPr>
            <a:xfrm>
              <a:off x="165100" y="177800"/>
              <a:ext cx="1676399" cy="233681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TERM</a:t>
              </a:r>
            </a:p>
          </p:txBody>
        </p:sp>
        <p:sp>
          <p:nvSpPr>
            <p:cNvPr id="104" name="Shape 104"/>
            <p:cNvSpPr/>
            <p:nvPr/>
          </p:nvSpPr>
          <p:spPr>
            <a:xfrm>
              <a:off x="165100" y="444500"/>
              <a:ext cx="1676399" cy="1415135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33333"/>
                </a:lnSpc>
                <a:spcBef>
                  <a:spcPts val="0"/>
                </a:spcBef>
                <a:buSzPct val="25000"/>
                <a:buNone/>
              </a:pPr>
              <a:r>
                <a:rPr lang="en-US" sz="12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glossary definition here. Lorem ipsum dolor sit amet, consectetur adipiscing elit. Vivamus erat leo, volutpat et ultrices eget, faucibus ut orci.</a:t>
              </a:r>
            </a:p>
          </p:txBody>
        </p:sp>
      </p:grpSp>
      <p:grpSp>
        <p:nvGrpSpPr>
          <p:cNvPr id="105" name="Shape 105"/>
          <p:cNvGrpSpPr/>
          <p:nvPr/>
        </p:nvGrpSpPr>
        <p:grpSpPr>
          <a:xfrm>
            <a:off x="6362698" y="4114798"/>
            <a:ext cx="2032001" cy="2032001"/>
            <a:chOff x="0" y="0"/>
            <a:chExt cx="2032000" cy="2032000"/>
          </a:xfrm>
        </p:grpSpPr>
        <p:pic>
          <p:nvPicPr>
            <p:cNvPr id="106" name="Shape 106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0" y="0"/>
              <a:ext cx="2032000" cy="2032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7" name="Shape 107"/>
            <p:cNvSpPr/>
            <p:nvPr/>
          </p:nvSpPr>
          <p:spPr>
            <a:xfrm>
              <a:off x="177800" y="177800"/>
              <a:ext cx="1676399" cy="233681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TERM</a:t>
              </a:r>
            </a:p>
          </p:txBody>
        </p:sp>
        <p:sp>
          <p:nvSpPr>
            <p:cNvPr id="108" name="Shape 108"/>
            <p:cNvSpPr/>
            <p:nvPr/>
          </p:nvSpPr>
          <p:spPr>
            <a:xfrm>
              <a:off x="177800" y="444500"/>
              <a:ext cx="1676399" cy="1415135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33333"/>
                </a:lnSpc>
                <a:spcBef>
                  <a:spcPts val="0"/>
                </a:spcBef>
                <a:buSzPct val="25000"/>
                <a:buNone/>
              </a:pPr>
              <a:r>
                <a:rPr lang="en-US" sz="12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glossary definition here. Lorem ipsum dolor sit amet, consectetur adipiscing elit. Vivamus erat leo, volutpat et ultrices eget, faucibus ut orci.</a:t>
              </a:r>
            </a:p>
          </p:txBody>
        </p:sp>
      </p:grpSp>
      <p:sp>
        <p:nvSpPr>
          <p:cNvPr id="109" name="Shape 109"/>
          <p:cNvSpPr/>
          <p:nvPr/>
        </p:nvSpPr>
        <p:spPr>
          <a:xfrm>
            <a:off x="8790781" y="4114800"/>
            <a:ext cx="3236119" cy="203200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3714" y="0"/>
                </a:moveTo>
                <a:cubicBezTo>
                  <a:pt x="2778" y="0"/>
                  <a:pt x="2019" y="1209"/>
                  <a:pt x="2019" y="2700"/>
                </a:cubicBezTo>
                <a:lnTo>
                  <a:pt x="2019" y="5214"/>
                </a:lnTo>
                <a:lnTo>
                  <a:pt x="0" y="6763"/>
                </a:lnTo>
                <a:lnTo>
                  <a:pt x="2019" y="8311"/>
                </a:lnTo>
                <a:lnTo>
                  <a:pt x="2019" y="18900"/>
                </a:lnTo>
                <a:cubicBezTo>
                  <a:pt x="2019" y="20391"/>
                  <a:pt x="2778" y="21600"/>
                  <a:pt x="3714" y="21600"/>
                </a:cubicBezTo>
                <a:lnTo>
                  <a:pt x="19905" y="21600"/>
                </a:lnTo>
                <a:cubicBezTo>
                  <a:pt x="20841" y="21600"/>
                  <a:pt x="21600" y="20391"/>
                  <a:pt x="21600" y="18900"/>
                </a:cubicBezTo>
                <a:lnTo>
                  <a:pt x="21600" y="2700"/>
                </a:lnTo>
                <a:cubicBezTo>
                  <a:pt x="21600" y="1209"/>
                  <a:pt x="20841" y="0"/>
                  <a:pt x="19905" y="0"/>
                </a:cubicBezTo>
                <a:lnTo>
                  <a:pt x="3714" y="0"/>
                </a:lnTo>
                <a:close/>
              </a:path>
            </a:pathLst>
          </a:custGeom>
          <a:solidFill>
            <a:srgbClr val="FFDC00"/>
          </a:solidFill>
          <a:ln>
            <a:noFill/>
          </a:ln>
        </p:spPr>
        <p:txBody>
          <a:bodyPr lIns="279400" tIns="279400" rIns="279400" bIns="279400" anchor="t" anchorCtr="0">
            <a:noAutofit/>
          </a:bodyPr>
          <a:lstStyle/>
          <a:p>
            <a:pPr marL="0" marR="0" lvl="0" indent="0" algn="l" rtl="0">
              <a:lnSpc>
                <a:spcPct val="133333"/>
              </a:lnSpc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Insert quote here. Vestibulum suscipit augue a erat tristique sollicitudin. Donec sit amet neque arcu. Vestibulum at rhoncus neque. Vivamus eget vulputate purus. Curabitur venenatis, nisi non faucibus fringilla. —John Doe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Activity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1" name="Shape 111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12" name="Shape 112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grpSp>
        <p:nvGrpSpPr>
          <p:cNvPr id="113" name="Shape 113"/>
          <p:cNvGrpSpPr/>
          <p:nvPr/>
        </p:nvGrpSpPr>
        <p:grpSpPr>
          <a:xfrm>
            <a:off x="1384299" y="3130550"/>
            <a:ext cx="1270001" cy="1270001"/>
            <a:chOff x="0" y="0"/>
            <a:chExt cx="1270000" cy="1270000"/>
          </a:xfrm>
        </p:grpSpPr>
        <p:pic>
          <p:nvPicPr>
            <p:cNvPr id="114" name="Shape 114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0" y="0"/>
              <a:ext cx="1270000" cy="127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5" name="Shape 115"/>
            <p:cNvSpPr/>
            <p:nvPr/>
          </p:nvSpPr>
          <p:spPr>
            <a:xfrm>
              <a:off x="88900" y="543558"/>
              <a:ext cx="1079499" cy="233682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EXERCISE</a:t>
              </a:r>
            </a:p>
          </p:txBody>
        </p:sp>
      </p:grpSp>
      <p:cxnSp>
        <p:nvCxnSpPr>
          <p:cNvPr id="116" name="Shape 116"/>
          <p:cNvCxnSpPr/>
          <p:nvPr/>
        </p:nvCxnSpPr>
        <p:spPr>
          <a:xfrm rot="10800000" flipH="1">
            <a:off x="3911600" y="3243406"/>
            <a:ext cx="3735026" cy="29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17" name="Shape 117"/>
          <p:cNvCxnSpPr/>
          <p:nvPr/>
        </p:nvCxnSpPr>
        <p:spPr>
          <a:xfrm rot="10800000" flipH="1">
            <a:off x="3911600" y="5381323"/>
            <a:ext cx="3735026" cy="290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118" name="Shape 118"/>
          <p:cNvSpPr/>
          <p:nvPr/>
        </p:nvSpPr>
        <p:spPr>
          <a:xfrm>
            <a:off x="3911600" y="2989696"/>
            <a:ext cx="3733800" cy="25400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TIMING</a:t>
            </a:r>
          </a:p>
        </p:txBody>
      </p:sp>
      <p:sp>
        <p:nvSpPr>
          <p:cNvPr id="119" name="Shape 119"/>
          <p:cNvSpPr/>
          <p:nvPr/>
        </p:nvSpPr>
        <p:spPr>
          <a:xfrm>
            <a:off x="3911600" y="5114914"/>
            <a:ext cx="3733800" cy="25400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DELIVERABLE</a:t>
            </a:r>
          </a:p>
        </p:txBody>
      </p:sp>
      <p:cxnSp>
        <p:nvCxnSpPr>
          <p:cNvPr id="120" name="Shape 120"/>
          <p:cNvCxnSpPr/>
          <p:nvPr/>
        </p:nvCxnSpPr>
        <p:spPr>
          <a:xfrm rot="10800000" flipH="1">
            <a:off x="3911600" y="2223009"/>
            <a:ext cx="3735026" cy="290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121" name="Shape 121"/>
          <p:cNvSpPr/>
          <p:nvPr/>
        </p:nvSpPr>
        <p:spPr>
          <a:xfrm>
            <a:off x="3911600" y="1969299"/>
            <a:ext cx="3733800" cy="25400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KEY OBJECTIVE(S)</a:t>
            </a:r>
          </a:p>
        </p:txBody>
      </p:sp>
      <p:cxnSp>
        <p:nvCxnSpPr>
          <p:cNvPr id="122" name="Shape 122"/>
          <p:cNvCxnSpPr/>
          <p:nvPr/>
        </p:nvCxnSpPr>
        <p:spPr>
          <a:xfrm rot="10800000" flipH="1">
            <a:off x="3225800" y="1803658"/>
            <a:ext cx="0" cy="4430478"/>
          </a:xfrm>
          <a:prstGeom prst="straightConnector1">
            <a:avLst/>
          </a:prstGeom>
          <a:noFill/>
          <a:ln w="12700" cap="flat" cmpd="sng">
            <a:solidFill>
              <a:srgbClr val="EAEAEA"/>
            </a:solidFill>
            <a:prstDash val="solid"/>
            <a:miter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&amp;A">
    <p:bg>
      <p:bgPr>
        <a:solidFill>
          <a:srgbClr val="FFDB00"/>
        </a:solid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4" name="Shape 124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125" name="Shape 125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126" name="Shape 126"/>
          <p:cNvSpPr/>
          <p:nvPr/>
        </p:nvSpPr>
        <p:spPr>
          <a:xfrm>
            <a:off x="635000" y="1473200"/>
            <a:ext cx="11734800" cy="14605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8333"/>
              </a:lnSpc>
              <a:spcBef>
                <a:spcPts val="0"/>
              </a:spcBef>
              <a:buSzPct val="25000"/>
              <a:buNone/>
            </a:pPr>
            <a:r>
              <a:rPr lang="en-US" sz="12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Q&amp;A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Exit Tickets">
    <p:bg>
      <p:bgPr>
        <a:solidFill>
          <a:srgbClr val="FFAFC0"/>
        </a:solid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8" name="Shape 128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129" name="Shape 129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130" name="Shape 130"/>
          <p:cNvSpPr/>
          <p:nvPr/>
        </p:nvSpPr>
        <p:spPr>
          <a:xfrm>
            <a:off x="635000" y="1473200"/>
            <a:ext cx="11734800" cy="14605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8333"/>
              </a:lnSpc>
              <a:spcBef>
                <a:spcPts val="0"/>
              </a:spcBef>
              <a:buSzPct val="25000"/>
              <a:buNone/>
            </a:pPr>
            <a:r>
              <a:rPr lang="en-US" sz="12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EXIT TICKETS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Activity copy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3" name="Shape 133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34" name="Shape 134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grpSp>
        <p:nvGrpSpPr>
          <p:cNvPr id="135" name="Shape 135"/>
          <p:cNvGrpSpPr/>
          <p:nvPr/>
        </p:nvGrpSpPr>
        <p:grpSpPr>
          <a:xfrm>
            <a:off x="1384299" y="3130550"/>
            <a:ext cx="1270001" cy="1270001"/>
            <a:chOff x="0" y="0"/>
            <a:chExt cx="1270000" cy="1270000"/>
          </a:xfrm>
        </p:grpSpPr>
        <p:pic>
          <p:nvPicPr>
            <p:cNvPr id="136" name="Shape 136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0" y="0"/>
              <a:ext cx="1270000" cy="127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7" name="Shape 137"/>
            <p:cNvSpPr/>
            <p:nvPr/>
          </p:nvSpPr>
          <p:spPr>
            <a:xfrm>
              <a:off x="88900" y="543558"/>
              <a:ext cx="1079499" cy="233682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EXERCISE</a:t>
              </a:r>
            </a:p>
          </p:txBody>
        </p:sp>
      </p:grpSp>
      <p:cxnSp>
        <p:nvCxnSpPr>
          <p:cNvPr id="138" name="Shape 138"/>
          <p:cNvCxnSpPr/>
          <p:nvPr/>
        </p:nvCxnSpPr>
        <p:spPr>
          <a:xfrm rot="10800000" flipH="1">
            <a:off x="3225800" y="1803658"/>
            <a:ext cx="0" cy="4430478"/>
          </a:xfrm>
          <a:prstGeom prst="straightConnector1">
            <a:avLst/>
          </a:prstGeom>
          <a:noFill/>
          <a:ln w="12700" cap="flat" cmpd="sng">
            <a:solidFill>
              <a:srgbClr val="EAEAEA"/>
            </a:solidFill>
            <a:prstDash val="solid"/>
            <a:miter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se Study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0" name="Shape 140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41" name="Shape 141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42" name="Shape 142"/>
          <p:cNvCxnSpPr/>
          <p:nvPr/>
        </p:nvCxnSpPr>
        <p:spPr>
          <a:xfrm rot="10800000" flipH="1">
            <a:off x="8623300" y="2781009"/>
            <a:ext cx="3735026" cy="29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43" name="Shape 143"/>
          <p:cNvCxnSpPr/>
          <p:nvPr/>
        </p:nvCxnSpPr>
        <p:spPr>
          <a:xfrm rot="10800000" flipH="1">
            <a:off x="635000" y="2781141"/>
            <a:ext cx="7742696" cy="158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144" name="Shape 144"/>
          <p:cNvSpPr/>
          <p:nvPr/>
        </p:nvSpPr>
        <p:spPr>
          <a:xfrm>
            <a:off x="635000" y="2387600"/>
            <a:ext cx="3733800" cy="254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SUMMARY</a:t>
            </a:r>
          </a:p>
        </p:txBody>
      </p:sp>
      <p:sp>
        <p:nvSpPr>
          <p:cNvPr id="145" name="Shape 145"/>
          <p:cNvSpPr/>
          <p:nvPr/>
        </p:nvSpPr>
        <p:spPr>
          <a:xfrm>
            <a:off x="8636000" y="2387600"/>
            <a:ext cx="3733800" cy="254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KEY CHALLENGE / QUESTION</a:t>
            </a:r>
          </a:p>
        </p:txBody>
      </p:sp>
      <p:sp>
        <p:nvSpPr>
          <p:cNvPr id="146" name="Shape 146"/>
          <p:cNvSpPr txBox="1">
            <a:spLocks noGrp="1"/>
          </p:cNvSpPr>
          <p:nvPr>
            <p:ph type="sldNum" idx="12"/>
          </p:nvPr>
        </p:nvSpPr>
        <p:spPr>
          <a:xfrm>
            <a:off x="12014200" y="739139"/>
            <a:ext cx="345948" cy="42672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1" indent="2286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2" indent="4572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3" indent="6858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4" indent="9144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5" indent="11430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6" indent="13716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7" indent="16002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8" indent="1828800" algn="l" rtl="0">
              <a:lnSpc>
                <a:spcPct val="100000"/>
              </a:lnSpc>
              <a:spcBef>
                <a:spcPts val="0"/>
              </a:spcBef>
            </a:pP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: Full Page Image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>
            <a:spLocks noGrp="1"/>
          </p:cNvSpPr>
          <p:nvPr>
            <p:ph type="body" idx="1"/>
          </p:nvPr>
        </p:nvSpPr>
        <p:spPr>
          <a:xfrm>
            <a:off x="317500" y="317500"/>
            <a:ext cx="12369800" cy="6667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lnSpc>
                <a:spcPct val="100000"/>
              </a:lnSpc>
              <a:spcBef>
                <a:spcPts val="0"/>
              </a:spcBef>
              <a:defRPr/>
            </a:lvl1pPr>
            <a:lvl2pPr lvl="1" indent="228600" rtl="0">
              <a:lnSpc>
                <a:spcPct val="100000"/>
              </a:lnSpc>
              <a:spcBef>
                <a:spcPts val="0"/>
              </a:spcBef>
              <a:defRPr/>
            </a:lvl2pPr>
            <a:lvl3pPr lvl="2" indent="457200" rtl="0">
              <a:lnSpc>
                <a:spcPct val="100000"/>
              </a:lnSpc>
              <a:spcBef>
                <a:spcPts val="0"/>
              </a:spcBef>
              <a:defRPr/>
            </a:lvl3pPr>
            <a:lvl4pPr lvl="3" indent="685800" rtl="0">
              <a:lnSpc>
                <a:spcPct val="100000"/>
              </a:lnSpc>
              <a:spcBef>
                <a:spcPts val="0"/>
              </a:spcBef>
              <a:defRPr/>
            </a:lvl4pPr>
            <a:lvl5pPr lvl="4" indent="914400" rtl="0">
              <a:lnSpc>
                <a:spcPct val="100000"/>
              </a:lnSpc>
              <a:spcBef>
                <a:spcPts val="0"/>
              </a:spcBef>
              <a:defRPr/>
            </a:lvl5pPr>
            <a:lvl6pPr lvl="5" indent="1143000" rtl="0">
              <a:lnSpc>
                <a:spcPct val="100000"/>
              </a:lnSpc>
              <a:spcBef>
                <a:spcPts val="0"/>
              </a:spcBef>
              <a:defRPr/>
            </a:lvl6pPr>
            <a:lvl7pPr lvl="6" indent="1371600" rtl="0">
              <a:lnSpc>
                <a:spcPct val="100000"/>
              </a:lnSpc>
              <a:spcBef>
                <a:spcPts val="0"/>
              </a:spcBef>
              <a:defRPr/>
            </a:lvl7pPr>
            <a:lvl8pPr lvl="7" indent="1600200" rtl="0">
              <a:lnSpc>
                <a:spcPct val="100000"/>
              </a:lnSpc>
              <a:spcBef>
                <a:spcPts val="0"/>
              </a:spcBef>
              <a:defRPr/>
            </a:lvl8pPr>
            <a:lvl9pPr lvl="8" indent="1828800" rtl="0">
              <a:lnSpc>
                <a:spcPct val="100000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49" name="Shape 149"/>
          <p:cNvSpPr txBox="1">
            <a:spLocks noGrp="1"/>
          </p:cNvSpPr>
          <p:nvPr>
            <p:ph type="title"/>
          </p:nvPr>
        </p:nvSpPr>
        <p:spPr>
          <a:xfrm>
            <a:off x="635000" y="1473200"/>
            <a:ext cx="11734800" cy="1498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lnSpc>
                <a:spcPct val="92592"/>
              </a:lnSpc>
              <a:spcBef>
                <a:spcPts val="0"/>
              </a:spcBef>
              <a:defRPr/>
            </a:lvl1pPr>
            <a:lvl2pPr lvl="1" indent="228600" rtl="0">
              <a:lnSpc>
                <a:spcPct val="92592"/>
              </a:lnSpc>
              <a:spcBef>
                <a:spcPts val="0"/>
              </a:spcBef>
              <a:defRPr/>
            </a:lvl2pPr>
            <a:lvl3pPr lvl="2" indent="457200" rtl="0">
              <a:lnSpc>
                <a:spcPct val="92592"/>
              </a:lnSpc>
              <a:spcBef>
                <a:spcPts val="0"/>
              </a:spcBef>
              <a:defRPr/>
            </a:lvl3pPr>
            <a:lvl4pPr lvl="3" indent="685800" rtl="0">
              <a:lnSpc>
                <a:spcPct val="92592"/>
              </a:lnSpc>
              <a:spcBef>
                <a:spcPts val="0"/>
              </a:spcBef>
              <a:defRPr/>
            </a:lvl4pPr>
            <a:lvl5pPr lvl="4" indent="914400" rtl="0">
              <a:lnSpc>
                <a:spcPct val="92592"/>
              </a:lnSpc>
              <a:spcBef>
                <a:spcPts val="0"/>
              </a:spcBef>
              <a:defRPr/>
            </a:lvl5pPr>
            <a:lvl6pPr lvl="5" indent="1143000" rtl="0">
              <a:lnSpc>
                <a:spcPct val="92592"/>
              </a:lnSpc>
              <a:spcBef>
                <a:spcPts val="0"/>
              </a:spcBef>
              <a:defRPr/>
            </a:lvl6pPr>
            <a:lvl7pPr lvl="6" indent="1371600" rtl="0">
              <a:lnSpc>
                <a:spcPct val="92592"/>
              </a:lnSpc>
              <a:spcBef>
                <a:spcPts val="0"/>
              </a:spcBef>
              <a:defRPr/>
            </a:lvl7pPr>
            <a:lvl8pPr lvl="7" indent="1600200" rtl="0">
              <a:lnSpc>
                <a:spcPct val="92592"/>
              </a:lnSpc>
              <a:spcBef>
                <a:spcPts val="0"/>
              </a:spcBef>
              <a:defRPr/>
            </a:lvl8pPr>
            <a:lvl9pPr lvl="8" indent="1828800" rtl="0">
              <a:lnSpc>
                <a:spcPct val="92592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50" name="Shape 150"/>
          <p:cNvSpPr txBox="1">
            <a:spLocks noGrp="1"/>
          </p:cNvSpPr>
          <p:nvPr>
            <p:ph type="sldNum" idx="12"/>
          </p:nvPr>
        </p:nvSpPr>
        <p:spPr>
          <a:xfrm>
            <a:off x="12014200" y="739139"/>
            <a:ext cx="362204" cy="42672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1" indent="2286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2" indent="4572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3" indent="6858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4" indent="9144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5" indent="11430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6" indent="13716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7" indent="16002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8" indent="1828800" algn="l" rtl="0">
              <a:lnSpc>
                <a:spcPct val="100000"/>
              </a:lnSpc>
              <a:spcBef>
                <a:spcPts val="0"/>
              </a:spcBef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hapter">
    <p:bg>
      <p:bgPr>
        <a:solidFill>
          <a:srgbClr val="1EC9C6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hape 15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16" name="Shape 16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: IMAC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Shape 15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314700" y="1555328"/>
            <a:ext cx="6361385" cy="51562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3" name="Shape 153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54" name="Shape 154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155" name="Shape 155"/>
          <p:cNvSpPr txBox="1">
            <a:spLocks noGrp="1"/>
          </p:cNvSpPr>
          <p:nvPr>
            <p:ph type="body" idx="1"/>
          </p:nvPr>
        </p:nvSpPr>
        <p:spPr>
          <a:xfrm>
            <a:off x="3606800" y="1803400"/>
            <a:ext cx="5829299" cy="3289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lnSpc>
                <a:spcPct val="100000"/>
              </a:lnSpc>
              <a:spcBef>
                <a:spcPts val="0"/>
              </a:spcBef>
              <a:defRPr/>
            </a:lvl1pPr>
            <a:lvl2pPr lvl="1" indent="228600" rtl="0">
              <a:lnSpc>
                <a:spcPct val="100000"/>
              </a:lnSpc>
              <a:spcBef>
                <a:spcPts val="0"/>
              </a:spcBef>
              <a:defRPr/>
            </a:lvl2pPr>
            <a:lvl3pPr lvl="2" indent="457200" rtl="0">
              <a:lnSpc>
                <a:spcPct val="100000"/>
              </a:lnSpc>
              <a:spcBef>
                <a:spcPts val="0"/>
              </a:spcBef>
              <a:defRPr/>
            </a:lvl3pPr>
            <a:lvl4pPr lvl="3" indent="685800" rtl="0">
              <a:lnSpc>
                <a:spcPct val="100000"/>
              </a:lnSpc>
              <a:spcBef>
                <a:spcPts val="0"/>
              </a:spcBef>
              <a:defRPr/>
            </a:lvl4pPr>
            <a:lvl5pPr lvl="4" indent="914400" rtl="0">
              <a:lnSpc>
                <a:spcPct val="100000"/>
              </a:lnSpc>
              <a:spcBef>
                <a:spcPts val="0"/>
              </a:spcBef>
              <a:defRPr/>
            </a:lvl5pPr>
            <a:lvl6pPr lvl="5" indent="1143000" rtl="0">
              <a:lnSpc>
                <a:spcPct val="100000"/>
              </a:lnSpc>
              <a:spcBef>
                <a:spcPts val="0"/>
              </a:spcBef>
              <a:defRPr/>
            </a:lvl6pPr>
            <a:lvl7pPr lvl="6" indent="1371600" rtl="0">
              <a:lnSpc>
                <a:spcPct val="100000"/>
              </a:lnSpc>
              <a:spcBef>
                <a:spcPts val="0"/>
              </a:spcBef>
              <a:defRPr/>
            </a:lvl7pPr>
            <a:lvl8pPr lvl="7" indent="1600200" rtl="0">
              <a:lnSpc>
                <a:spcPct val="100000"/>
              </a:lnSpc>
              <a:spcBef>
                <a:spcPts val="0"/>
              </a:spcBef>
              <a:defRPr/>
            </a:lvl8pPr>
            <a:lvl9pPr lvl="8" indent="1828800" rtl="0">
              <a:lnSpc>
                <a:spcPct val="100000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56" name="Shape 156"/>
          <p:cNvSpPr txBox="1">
            <a:spLocks noGrp="1"/>
          </p:cNvSpPr>
          <p:nvPr>
            <p:ph type="sldNum" idx="12"/>
          </p:nvPr>
        </p:nvSpPr>
        <p:spPr>
          <a:xfrm>
            <a:off x="12014200" y="739139"/>
            <a:ext cx="362204" cy="42672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1" indent="2286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2" indent="4572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3" indent="6858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4" indent="9144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5" indent="11430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6" indent="13716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7" indent="16002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8" indent="1828800" algn="l" rtl="0">
              <a:lnSpc>
                <a:spcPct val="100000"/>
              </a:lnSpc>
              <a:spcBef>
                <a:spcPts val="0"/>
              </a:spcBef>
            </a:pP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: MAC Book Pro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Shape 15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794792" y="1556145"/>
            <a:ext cx="7328694" cy="512852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9" name="Shape 159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60" name="Shape 160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161" name="Shape 161"/>
          <p:cNvSpPr txBox="1">
            <a:spLocks noGrp="1"/>
          </p:cNvSpPr>
          <p:nvPr>
            <p:ph type="body" idx="1"/>
          </p:nvPr>
        </p:nvSpPr>
        <p:spPr>
          <a:xfrm>
            <a:off x="3759200" y="1841500"/>
            <a:ext cx="5448300" cy="3390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lnSpc>
                <a:spcPct val="100000"/>
              </a:lnSpc>
              <a:spcBef>
                <a:spcPts val="0"/>
              </a:spcBef>
              <a:defRPr/>
            </a:lvl1pPr>
            <a:lvl2pPr lvl="1" indent="228600" rtl="0">
              <a:lnSpc>
                <a:spcPct val="100000"/>
              </a:lnSpc>
              <a:spcBef>
                <a:spcPts val="0"/>
              </a:spcBef>
              <a:defRPr/>
            </a:lvl2pPr>
            <a:lvl3pPr lvl="2" indent="457200" rtl="0">
              <a:lnSpc>
                <a:spcPct val="100000"/>
              </a:lnSpc>
              <a:spcBef>
                <a:spcPts val="0"/>
              </a:spcBef>
              <a:defRPr/>
            </a:lvl3pPr>
            <a:lvl4pPr lvl="3" indent="685800" rtl="0">
              <a:lnSpc>
                <a:spcPct val="100000"/>
              </a:lnSpc>
              <a:spcBef>
                <a:spcPts val="0"/>
              </a:spcBef>
              <a:defRPr/>
            </a:lvl4pPr>
            <a:lvl5pPr lvl="4" indent="914400" rtl="0">
              <a:lnSpc>
                <a:spcPct val="100000"/>
              </a:lnSpc>
              <a:spcBef>
                <a:spcPts val="0"/>
              </a:spcBef>
              <a:defRPr/>
            </a:lvl5pPr>
            <a:lvl6pPr lvl="5" indent="1143000" rtl="0">
              <a:lnSpc>
                <a:spcPct val="100000"/>
              </a:lnSpc>
              <a:spcBef>
                <a:spcPts val="0"/>
              </a:spcBef>
              <a:defRPr/>
            </a:lvl6pPr>
            <a:lvl7pPr lvl="6" indent="1371600" rtl="0">
              <a:lnSpc>
                <a:spcPct val="100000"/>
              </a:lnSpc>
              <a:spcBef>
                <a:spcPts val="0"/>
              </a:spcBef>
              <a:defRPr/>
            </a:lvl7pPr>
            <a:lvl8pPr lvl="7" indent="1600200" rtl="0">
              <a:lnSpc>
                <a:spcPct val="100000"/>
              </a:lnSpc>
              <a:spcBef>
                <a:spcPts val="0"/>
              </a:spcBef>
              <a:defRPr/>
            </a:lvl8pPr>
            <a:lvl9pPr lvl="8" indent="1828800" rtl="0">
              <a:lnSpc>
                <a:spcPct val="100000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62" name="Shape 162"/>
          <p:cNvSpPr txBox="1">
            <a:spLocks noGrp="1"/>
          </p:cNvSpPr>
          <p:nvPr>
            <p:ph type="sldNum" idx="12"/>
          </p:nvPr>
        </p:nvSpPr>
        <p:spPr>
          <a:xfrm>
            <a:off x="12014200" y="739139"/>
            <a:ext cx="362204" cy="42672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1" indent="2286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2" indent="4572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3" indent="6858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4" indent="9144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5" indent="11430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6" indent="13716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7" indent="16002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8" indent="1828800" algn="l" rtl="0">
              <a:lnSpc>
                <a:spcPct val="100000"/>
              </a:lnSpc>
              <a:spcBef>
                <a:spcPts val="0"/>
              </a:spcBef>
            </a:pP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: IPad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Shape 16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136900" y="1511300"/>
            <a:ext cx="6845299" cy="53545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5" name="Shape 165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66" name="Shape 166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167" name="Shape 167"/>
          <p:cNvSpPr txBox="1">
            <a:spLocks noGrp="1"/>
          </p:cNvSpPr>
          <p:nvPr>
            <p:ph type="body" idx="1"/>
          </p:nvPr>
        </p:nvSpPr>
        <p:spPr>
          <a:xfrm>
            <a:off x="3822700" y="2095500"/>
            <a:ext cx="5435599" cy="4089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lnSpc>
                <a:spcPct val="100000"/>
              </a:lnSpc>
              <a:spcBef>
                <a:spcPts val="0"/>
              </a:spcBef>
              <a:defRPr/>
            </a:lvl1pPr>
            <a:lvl2pPr lvl="1" indent="228600" rtl="0">
              <a:lnSpc>
                <a:spcPct val="100000"/>
              </a:lnSpc>
              <a:spcBef>
                <a:spcPts val="0"/>
              </a:spcBef>
              <a:defRPr/>
            </a:lvl2pPr>
            <a:lvl3pPr lvl="2" indent="457200" rtl="0">
              <a:lnSpc>
                <a:spcPct val="100000"/>
              </a:lnSpc>
              <a:spcBef>
                <a:spcPts val="0"/>
              </a:spcBef>
              <a:defRPr/>
            </a:lvl3pPr>
            <a:lvl4pPr lvl="3" indent="685800" rtl="0">
              <a:lnSpc>
                <a:spcPct val="100000"/>
              </a:lnSpc>
              <a:spcBef>
                <a:spcPts val="0"/>
              </a:spcBef>
              <a:defRPr/>
            </a:lvl4pPr>
            <a:lvl5pPr lvl="4" indent="914400" rtl="0">
              <a:lnSpc>
                <a:spcPct val="100000"/>
              </a:lnSpc>
              <a:spcBef>
                <a:spcPts val="0"/>
              </a:spcBef>
              <a:defRPr/>
            </a:lvl5pPr>
            <a:lvl6pPr lvl="5" indent="1143000" rtl="0">
              <a:lnSpc>
                <a:spcPct val="100000"/>
              </a:lnSpc>
              <a:spcBef>
                <a:spcPts val="0"/>
              </a:spcBef>
              <a:defRPr/>
            </a:lvl6pPr>
            <a:lvl7pPr lvl="6" indent="1371600" rtl="0">
              <a:lnSpc>
                <a:spcPct val="100000"/>
              </a:lnSpc>
              <a:spcBef>
                <a:spcPts val="0"/>
              </a:spcBef>
              <a:defRPr/>
            </a:lvl7pPr>
            <a:lvl8pPr lvl="7" indent="1600200" rtl="0">
              <a:lnSpc>
                <a:spcPct val="100000"/>
              </a:lnSpc>
              <a:spcBef>
                <a:spcPts val="0"/>
              </a:spcBef>
              <a:defRPr/>
            </a:lvl8pPr>
            <a:lvl9pPr lvl="8" indent="1828800" rtl="0">
              <a:lnSpc>
                <a:spcPct val="100000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68" name="Shape 168"/>
          <p:cNvSpPr txBox="1">
            <a:spLocks noGrp="1"/>
          </p:cNvSpPr>
          <p:nvPr>
            <p:ph type="sldNum" idx="12"/>
          </p:nvPr>
        </p:nvSpPr>
        <p:spPr>
          <a:xfrm>
            <a:off x="12014200" y="739139"/>
            <a:ext cx="362204" cy="42672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1" indent="2286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2" indent="4572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3" indent="6858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4" indent="9144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5" indent="11430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6" indent="13716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7" indent="16002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8" indent="1828800" algn="l" rtl="0">
              <a:lnSpc>
                <a:spcPct val="100000"/>
              </a:lnSpc>
              <a:spcBef>
                <a:spcPts val="0"/>
              </a:spcBef>
            </a:pP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: Smart Phones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Shape 17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16000" y="1313655"/>
            <a:ext cx="4043866" cy="605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Shape 17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73600" y="1371600"/>
            <a:ext cx="3695699" cy="55146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Shape 17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509000" y="1358900"/>
            <a:ext cx="2984500" cy="54594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" name="Shape 173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74" name="Shape 174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175" name="Shape 175"/>
          <p:cNvSpPr/>
          <p:nvPr/>
        </p:nvSpPr>
        <p:spPr>
          <a:xfrm>
            <a:off x="5651500" y="3835400"/>
            <a:ext cx="1707947" cy="254000"/>
          </a:xfrm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Drag an object here</a:t>
            </a:r>
          </a:p>
        </p:txBody>
      </p:sp>
      <p:sp>
        <p:nvSpPr>
          <p:cNvPr id="176" name="Shape 176"/>
          <p:cNvSpPr/>
          <p:nvPr/>
        </p:nvSpPr>
        <p:spPr>
          <a:xfrm>
            <a:off x="9182100" y="3835400"/>
            <a:ext cx="1707947" cy="254000"/>
          </a:xfrm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Drag an object here</a:t>
            </a:r>
          </a:p>
        </p:txBody>
      </p:sp>
      <p:sp>
        <p:nvSpPr>
          <p:cNvPr id="177" name="Shape 177"/>
          <p:cNvSpPr txBox="1">
            <a:spLocks noGrp="1"/>
          </p:cNvSpPr>
          <p:nvPr>
            <p:ph type="body" idx="1"/>
          </p:nvPr>
        </p:nvSpPr>
        <p:spPr>
          <a:xfrm>
            <a:off x="1841500" y="1981200"/>
            <a:ext cx="2311400" cy="3962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lnSpc>
                <a:spcPct val="100000"/>
              </a:lnSpc>
              <a:spcBef>
                <a:spcPts val="0"/>
              </a:spcBef>
              <a:defRPr/>
            </a:lvl1pPr>
            <a:lvl2pPr lvl="1" indent="228600" rtl="0">
              <a:lnSpc>
                <a:spcPct val="100000"/>
              </a:lnSpc>
              <a:spcBef>
                <a:spcPts val="0"/>
              </a:spcBef>
              <a:defRPr/>
            </a:lvl2pPr>
            <a:lvl3pPr lvl="2" indent="457200" rtl="0">
              <a:lnSpc>
                <a:spcPct val="100000"/>
              </a:lnSpc>
              <a:spcBef>
                <a:spcPts val="0"/>
              </a:spcBef>
              <a:defRPr/>
            </a:lvl3pPr>
            <a:lvl4pPr lvl="3" indent="685800" rtl="0">
              <a:lnSpc>
                <a:spcPct val="100000"/>
              </a:lnSpc>
              <a:spcBef>
                <a:spcPts val="0"/>
              </a:spcBef>
              <a:defRPr/>
            </a:lvl4pPr>
            <a:lvl5pPr lvl="4" indent="914400" rtl="0">
              <a:lnSpc>
                <a:spcPct val="100000"/>
              </a:lnSpc>
              <a:spcBef>
                <a:spcPts val="0"/>
              </a:spcBef>
              <a:defRPr/>
            </a:lvl5pPr>
            <a:lvl6pPr lvl="5" indent="1143000" rtl="0">
              <a:lnSpc>
                <a:spcPct val="100000"/>
              </a:lnSpc>
              <a:spcBef>
                <a:spcPts val="0"/>
              </a:spcBef>
              <a:defRPr/>
            </a:lvl6pPr>
            <a:lvl7pPr lvl="6" indent="1371600" rtl="0">
              <a:lnSpc>
                <a:spcPct val="100000"/>
              </a:lnSpc>
              <a:spcBef>
                <a:spcPts val="0"/>
              </a:spcBef>
              <a:defRPr/>
            </a:lvl7pPr>
            <a:lvl8pPr lvl="7" indent="1600200" rtl="0">
              <a:lnSpc>
                <a:spcPct val="100000"/>
              </a:lnSpc>
              <a:spcBef>
                <a:spcPts val="0"/>
              </a:spcBef>
              <a:defRPr/>
            </a:lvl8pPr>
            <a:lvl9pPr lvl="8" indent="1828800" rtl="0">
              <a:lnSpc>
                <a:spcPct val="100000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78" name="Shape 178"/>
          <p:cNvSpPr txBox="1">
            <a:spLocks noGrp="1"/>
          </p:cNvSpPr>
          <p:nvPr>
            <p:ph type="sldNum" idx="12"/>
          </p:nvPr>
        </p:nvSpPr>
        <p:spPr>
          <a:xfrm>
            <a:off x="12014200" y="739139"/>
            <a:ext cx="362204" cy="42672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1" indent="2286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2" indent="4572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3" indent="6858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4" indent="9144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5" indent="11430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6" indent="13716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7" indent="16002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8" indent="1828800" algn="l" rtl="0">
              <a:lnSpc>
                <a:spcPct val="100000"/>
              </a:lnSpc>
              <a:spcBef>
                <a:spcPts val="0"/>
              </a:spcBef>
            </a:pP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iscussion">
    <p:bg>
      <p:bgPr>
        <a:solidFill>
          <a:srgbClr val="000000"/>
        </a:solidFill>
        <a:effectLst/>
      </p:bgPr>
    </p:bg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0" name="Shape 180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181" name="Shape 181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182" name="Shape 182"/>
          <p:cNvSpPr/>
          <p:nvPr/>
        </p:nvSpPr>
        <p:spPr>
          <a:xfrm>
            <a:off x="635000" y="1473200"/>
            <a:ext cx="11734800" cy="14605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8333"/>
              </a:lnSpc>
              <a:spcBef>
                <a:spcPts val="0"/>
              </a:spcBef>
              <a:buSzPct val="25000"/>
              <a:buNone/>
            </a:pPr>
            <a:r>
              <a:rPr lang="en-US" sz="12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DISCUSSION TIME</a:t>
            </a:r>
          </a:p>
        </p:txBody>
      </p:sp>
      <p:sp>
        <p:nvSpPr>
          <p:cNvPr id="183" name="Shape 183"/>
          <p:cNvSpPr txBox="1">
            <a:spLocks noGrp="1"/>
          </p:cNvSpPr>
          <p:nvPr>
            <p:ph type="sldNum" idx="12"/>
          </p:nvPr>
        </p:nvSpPr>
        <p:spPr>
          <a:xfrm>
            <a:off x="12030450" y="739139"/>
            <a:ext cx="345948" cy="42672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1" indent="2286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2" indent="4572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3" indent="6858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4" indent="9144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5" indent="11430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6" indent="13716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7" indent="16002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8" indent="1828800" algn="l" rtl="0">
              <a:lnSpc>
                <a:spcPct val="100000"/>
              </a:lnSpc>
              <a:spcBef>
                <a:spcPts val="0"/>
              </a:spcBef>
            </a:pP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Full Image"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5" name="Shape 185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86" name="Shape 186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ulleted Text"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8" name="Shape 188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89" name="Shape 189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ulleted Text w/ Source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1" name="Shape 191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92" name="Shape 192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Non-Bulleted Text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4" name="Shape 194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95" name="Shape 195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ivider"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7" name="Shape 197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98" name="Shape 198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: Text, 1 Colum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635000" y="1473200"/>
            <a:ext cx="11734800" cy="71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lnSpc>
                <a:spcPct val="92592"/>
              </a:lnSpc>
              <a:spcBef>
                <a:spcPts val="0"/>
              </a:spcBef>
              <a:defRPr/>
            </a:lvl1pPr>
            <a:lvl2pPr lvl="1" indent="228600" rtl="0">
              <a:lnSpc>
                <a:spcPct val="92592"/>
              </a:lnSpc>
              <a:spcBef>
                <a:spcPts val="0"/>
              </a:spcBef>
              <a:defRPr/>
            </a:lvl2pPr>
            <a:lvl3pPr lvl="2" indent="457200" rtl="0">
              <a:lnSpc>
                <a:spcPct val="92592"/>
              </a:lnSpc>
              <a:spcBef>
                <a:spcPts val="0"/>
              </a:spcBef>
              <a:defRPr/>
            </a:lvl3pPr>
            <a:lvl4pPr lvl="3" indent="685800" rtl="0">
              <a:lnSpc>
                <a:spcPct val="92592"/>
              </a:lnSpc>
              <a:spcBef>
                <a:spcPts val="0"/>
              </a:spcBef>
              <a:defRPr/>
            </a:lvl4pPr>
            <a:lvl5pPr lvl="4" indent="914400" rtl="0">
              <a:lnSpc>
                <a:spcPct val="92592"/>
              </a:lnSpc>
              <a:spcBef>
                <a:spcPts val="0"/>
              </a:spcBef>
              <a:defRPr/>
            </a:lvl5pPr>
            <a:lvl6pPr lvl="5" indent="1143000" rtl="0">
              <a:lnSpc>
                <a:spcPct val="92592"/>
              </a:lnSpc>
              <a:spcBef>
                <a:spcPts val="0"/>
              </a:spcBef>
              <a:defRPr/>
            </a:lvl6pPr>
            <a:lvl7pPr lvl="6" indent="1371600" rtl="0">
              <a:lnSpc>
                <a:spcPct val="92592"/>
              </a:lnSpc>
              <a:spcBef>
                <a:spcPts val="0"/>
              </a:spcBef>
              <a:defRPr/>
            </a:lvl7pPr>
            <a:lvl8pPr lvl="7" indent="1600200" rtl="0">
              <a:lnSpc>
                <a:spcPct val="92592"/>
              </a:lnSpc>
              <a:spcBef>
                <a:spcPts val="0"/>
              </a:spcBef>
              <a:defRPr/>
            </a:lvl8pPr>
            <a:lvl9pPr lvl="8" indent="1828800" rtl="0">
              <a:lnSpc>
                <a:spcPct val="92592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body" idx="1"/>
          </p:nvPr>
        </p:nvSpPr>
        <p:spPr>
          <a:xfrm>
            <a:off x="632056" y="2413000"/>
            <a:ext cx="11734801" cy="3809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buFont typeface="Merriweather Sans"/>
              <a:buChar char="‣"/>
              <a:defRPr/>
            </a:lvl2pPr>
            <a:lvl3pPr lvl="2" rtl="0">
              <a:spcBef>
                <a:spcPts val="0"/>
              </a:spcBef>
              <a:buFont typeface="Merriweather Sans"/>
              <a:buChar char="‣"/>
              <a:defRPr/>
            </a:lvl3pPr>
            <a:lvl4pPr lvl="3" rtl="0">
              <a:spcBef>
                <a:spcPts val="0"/>
              </a:spcBef>
              <a:buFont typeface="Merriweather Sans"/>
              <a:buChar char="‣"/>
              <a:defRPr/>
            </a:lvl4pPr>
            <a:lvl5pPr lvl="4" rtl="0">
              <a:spcBef>
                <a:spcPts val="0"/>
              </a:spcBef>
              <a:buFont typeface="Merriweather Sans"/>
              <a:buChar char="‣"/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5264607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: Full Page Image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body" idx="1"/>
          </p:nvPr>
        </p:nvSpPr>
        <p:spPr>
          <a:xfrm>
            <a:off x="317500" y="317500"/>
            <a:ext cx="12369800" cy="6667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lnSpc>
                <a:spcPct val="100000"/>
              </a:lnSpc>
              <a:spcBef>
                <a:spcPts val="0"/>
              </a:spcBef>
              <a:defRPr/>
            </a:lvl1pPr>
            <a:lvl2pPr lvl="1" indent="228600" rtl="0">
              <a:lnSpc>
                <a:spcPct val="100000"/>
              </a:lnSpc>
              <a:spcBef>
                <a:spcPts val="0"/>
              </a:spcBef>
              <a:defRPr/>
            </a:lvl2pPr>
            <a:lvl3pPr lvl="2" indent="457200" rtl="0">
              <a:lnSpc>
                <a:spcPct val="100000"/>
              </a:lnSpc>
              <a:spcBef>
                <a:spcPts val="0"/>
              </a:spcBef>
              <a:defRPr/>
            </a:lvl3pPr>
            <a:lvl4pPr lvl="3" indent="685800" rtl="0">
              <a:lnSpc>
                <a:spcPct val="100000"/>
              </a:lnSpc>
              <a:spcBef>
                <a:spcPts val="0"/>
              </a:spcBef>
              <a:defRPr/>
            </a:lvl4pPr>
            <a:lvl5pPr lvl="4" indent="914400" rtl="0">
              <a:lnSpc>
                <a:spcPct val="100000"/>
              </a:lnSpc>
              <a:spcBef>
                <a:spcPts val="0"/>
              </a:spcBef>
              <a:defRPr/>
            </a:lvl5pPr>
            <a:lvl6pPr lvl="5" indent="1143000" rtl="0">
              <a:lnSpc>
                <a:spcPct val="100000"/>
              </a:lnSpc>
              <a:spcBef>
                <a:spcPts val="0"/>
              </a:spcBef>
              <a:defRPr/>
            </a:lvl6pPr>
            <a:lvl7pPr lvl="6" indent="1371600" rtl="0">
              <a:lnSpc>
                <a:spcPct val="100000"/>
              </a:lnSpc>
              <a:spcBef>
                <a:spcPts val="0"/>
              </a:spcBef>
              <a:defRPr/>
            </a:lvl7pPr>
            <a:lvl8pPr lvl="7" indent="1600200" rtl="0">
              <a:lnSpc>
                <a:spcPct val="100000"/>
              </a:lnSpc>
              <a:spcBef>
                <a:spcPts val="0"/>
              </a:spcBef>
              <a:defRPr/>
            </a:lvl8pPr>
            <a:lvl9pPr lvl="8" indent="1828800" rtl="0">
              <a:lnSpc>
                <a:spcPct val="100000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title"/>
          </p:nvPr>
        </p:nvSpPr>
        <p:spPr>
          <a:xfrm>
            <a:off x="635000" y="1473200"/>
            <a:ext cx="11734800" cy="1498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lnSpc>
                <a:spcPct val="92592"/>
              </a:lnSpc>
              <a:spcBef>
                <a:spcPts val="0"/>
              </a:spcBef>
              <a:defRPr/>
            </a:lvl1pPr>
            <a:lvl2pPr lvl="1" indent="228600" rtl="0">
              <a:lnSpc>
                <a:spcPct val="92592"/>
              </a:lnSpc>
              <a:spcBef>
                <a:spcPts val="0"/>
              </a:spcBef>
              <a:defRPr/>
            </a:lvl2pPr>
            <a:lvl3pPr lvl="2" indent="457200" rtl="0">
              <a:lnSpc>
                <a:spcPct val="92592"/>
              </a:lnSpc>
              <a:spcBef>
                <a:spcPts val="0"/>
              </a:spcBef>
              <a:defRPr/>
            </a:lvl3pPr>
            <a:lvl4pPr lvl="3" indent="685800" rtl="0">
              <a:lnSpc>
                <a:spcPct val="92592"/>
              </a:lnSpc>
              <a:spcBef>
                <a:spcPts val="0"/>
              </a:spcBef>
              <a:defRPr/>
            </a:lvl4pPr>
            <a:lvl5pPr lvl="4" indent="914400" rtl="0">
              <a:lnSpc>
                <a:spcPct val="92592"/>
              </a:lnSpc>
              <a:spcBef>
                <a:spcPts val="0"/>
              </a:spcBef>
              <a:defRPr/>
            </a:lvl5pPr>
            <a:lvl6pPr lvl="5" indent="1143000" rtl="0">
              <a:lnSpc>
                <a:spcPct val="92592"/>
              </a:lnSpc>
              <a:spcBef>
                <a:spcPts val="0"/>
              </a:spcBef>
              <a:defRPr/>
            </a:lvl6pPr>
            <a:lvl7pPr lvl="6" indent="1371600" rtl="0">
              <a:lnSpc>
                <a:spcPct val="92592"/>
              </a:lnSpc>
              <a:spcBef>
                <a:spcPts val="0"/>
              </a:spcBef>
              <a:defRPr/>
            </a:lvl7pPr>
            <a:lvl8pPr lvl="7" indent="1600200" rtl="0">
              <a:lnSpc>
                <a:spcPct val="92592"/>
              </a:lnSpc>
              <a:spcBef>
                <a:spcPts val="0"/>
              </a:spcBef>
              <a:defRPr/>
            </a:lvl8pPr>
            <a:lvl9pPr lvl="8" indent="1828800" rtl="0">
              <a:lnSpc>
                <a:spcPct val="92592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Exercise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hape 24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25" name="Shape 25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26" name="Shape 26"/>
          <p:cNvCxnSpPr/>
          <p:nvPr/>
        </p:nvCxnSpPr>
        <p:spPr>
          <a:xfrm rot="10800000" flipH="1">
            <a:off x="635000" y="2781009"/>
            <a:ext cx="3735026" cy="29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27" name="Shape 27"/>
          <p:cNvCxnSpPr/>
          <p:nvPr/>
        </p:nvCxnSpPr>
        <p:spPr>
          <a:xfrm rot="10800000" flipH="1">
            <a:off x="4622800" y="2781141"/>
            <a:ext cx="7742696" cy="158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28" name="Shape 28"/>
          <p:cNvCxnSpPr/>
          <p:nvPr/>
        </p:nvCxnSpPr>
        <p:spPr>
          <a:xfrm rot="10800000" flipH="1">
            <a:off x="635000" y="5752809"/>
            <a:ext cx="3735026" cy="29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29" name="Shape 29"/>
          <p:cNvCxnSpPr/>
          <p:nvPr/>
        </p:nvCxnSpPr>
        <p:spPr>
          <a:xfrm>
            <a:off x="4635500" y="5753100"/>
            <a:ext cx="7731807" cy="17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30" name="Shape 30"/>
          <p:cNvSpPr/>
          <p:nvPr/>
        </p:nvSpPr>
        <p:spPr>
          <a:xfrm>
            <a:off x="635000" y="2387600"/>
            <a:ext cx="3733800" cy="254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KEY OBJECTIVE(S)</a:t>
            </a:r>
          </a:p>
        </p:txBody>
      </p:sp>
      <p:sp>
        <p:nvSpPr>
          <p:cNvPr id="31" name="Shape 31"/>
          <p:cNvSpPr/>
          <p:nvPr/>
        </p:nvSpPr>
        <p:spPr>
          <a:xfrm>
            <a:off x="4635500" y="2387600"/>
            <a:ext cx="3733800" cy="254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AGENDA</a:t>
            </a:r>
          </a:p>
        </p:txBody>
      </p:sp>
      <p:sp>
        <p:nvSpPr>
          <p:cNvPr id="32" name="Shape 32"/>
          <p:cNvSpPr/>
          <p:nvPr/>
        </p:nvSpPr>
        <p:spPr>
          <a:xfrm>
            <a:off x="4635500" y="5359400"/>
            <a:ext cx="7746999" cy="254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RESOURCES</a:t>
            </a:r>
          </a:p>
        </p:txBody>
      </p:sp>
      <p:sp>
        <p:nvSpPr>
          <p:cNvPr id="33" name="Shape 33"/>
          <p:cNvSpPr/>
          <p:nvPr/>
        </p:nvSpPr>
        <p:spPr>
          <a:xfrm>
            <a:off x="635000" y="5359400"/>
            <a:ext cx="3733800" cy="254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DELIVERABLE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se Study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Shape 35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36" name="Shape 36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37" name="Shape 37"/>
          <p:cNvCxnSpPr/>
          <p:nvPr/>
        </p:nvCxnSpPr>
        <p:spPr>
          <a:xfrm rot="10800000" flipH="1">
            <a:off x="8623300" y="2781009"/>
            <a:ext cx="3735026" cy="29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38" name="Shape 38"/>
          <p:cNvCxnSpPr/>
          <p:nvPr/>
        </p:nvCxnSpPr>
        <p:spPr>
          <a:xfrm rot="10800000" flipH="1">
            <a:off x="635000" y="2781141"/>
            <a:ext cx="7742696" cy="158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39" name="Shape 39"/>
          <p:cNvSpPr/>
          <p:nvPr/>
        </p:nvSpPr>
        <p:spPr>
          <a:xfrm>
            <a:off x="635000" y="2387600"/>
            <a:ext cx="3733800" cy="254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SUMMARY</a:t>
            </a:r>
          </a:p>
        </p:txBody>
      </p:sp>
      <p:sp>
        <p:nvSpPr>
          <p:cNvPr id="40" name="Shape 40"/>
          <p:cNvSpPr/>
          <p:nvPr/>
        </p:nvSpPr>
        <p:spPr>
          <a:xfrm>
            <a:off x="8636000" y="2387600"/>
            <a:ext cx="3733800" cy="254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KEY CHALLENGE / QUESTION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: IMAC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Shape 4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314700" y="1555328"/>
            <a:ext cx="6361385" cy="51562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3" name="Shape 43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44" name="Shape 44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45" name="Shape 45"/>
          <p:cNvSpPr txBox="1">
            <a:spLocks noGrp="1"/>
          </p:cNvSpPr>
          <p:nvPr>
            <p:ph type="body" idx="1"/>
          </p:nvPr>
        </p:nvSpPr>
        <p:spPr>
          <a:xfrm>
            <a:off x="3606800" y="1803400"/>
            <a:ext cx="5829299" cy="3289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lnSpc>
                <a:spcPct val="100000"/>
              </a:lnSpc>
              <a:spcBef>
                <a:spcPts val="0"/>
              </a:spcBef>
              <a:defRPr/>
            </a:lvl1pPr>
            <a:lvl2pPr lvl="1" indent="228600" rtl="0">
              <a:lnSpc>
                <a:spcPct val="100000"/>
              </a:lnSpc>
              <a:spcBef>
                <a:spcPts val="0"/>
              </a:spcBef>
              <a:defRPr/>
            </a:lvl2pPr>
            <a:lvl3pPr lvl="2" indent="457200" rtl="0">
              <a:lnSpc>
                <a:spcPct val="100000"/>
              </a:lnSpc>
              <a:spcBef>
                <a:spcPts val="0"/>
              </a:spcBef>
              <a:defRPr/>
            </a:lvl3pPr>
            <a:lvl4pPr lvl="3" indent="685800" rtl="0">
              <a:lnSpc>
                <a:spcPct val="100000"/>
              </a:lnSpc>
              <a:spcBef>
                <a:spcPts val="0"/>
              </a:spcBef>
              <a:defRPr/>
            </a:lvl4pPr>
            <a:lvl5pPr lvl="4" indent="914400" rtl="0">
              <a:lnSpc>
                <a:spcPct val="100000"/>
              </a:lnSpc>
              <a:spcBef>
                <a:spcPts val="0"/>
              </a:spcBef>
              <a:defRPr/>
            </a:lvl5pPr>
            <a:lvl6pPr lvl="5" indent="1143000" rtl="0">
              <a:lnSpc>
                <a:spcPct val="100000"/>
              </a:lnSpc>
              <a:spcBef>
                <a:spcPts val="0"/>
              </a:spcBef>
              <a:defRPr/>
            </a:lvl6pPr>
            <a:lvl7pPr lvl="6" indent="1371600" rtl="0">
              <a:lnSpc>
                <a:spcPct val="100000"/>
              </a:lnSpc>
              <a:spcBef>
                <a:spcPts val="0"/>
              </a:spcBef>
              <a:defRPr/>
            </a:lvl7pPr>
            <a:lvl8pPr lvl="7" indent="1600200" rtl="0">
              <a:lnSpc>
                <a:spcPct val="100000"/>
              </a:lnSpc>
              <a:spcBef>
                <a:spcPts val="0"/>
              </a:spcBef>
              <a:defRPr/>
            </a:lvl8pPr>
            <a:lvl9pPr lvl="8" indent="1828800" rtl="0">
              <a:lnSpc>
                <a:spcPct val="100000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: MAC Book Pro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Shape 4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794792" y="1556145"/>
            <a:ext cx="7328694" cy="512852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8" name="Shape 48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49" name="Shape 49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50" name="Shape 50"/>
          <p:cNvSpPr txBox="1">
            <a:spLocks noGrp="1"/>
          </p:cNvSpPr>
          <p:nvPr>
            <p:ph type="body" idx="1"/>
          </p:nvPr>
        </p:nvSpPr>
        <p:spPr>
          <a:xfrm>
            <a:off x="3759200" y="1841500"/>
            <a:ext cx="5448300" cy="3390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lnSpc>
                <a:spcPct val="100000"/>
              </a:lnSpc>
              <a:spcBef>
                <a:spcPts val="0"/>
              </a:spcBef>
              <a:defRPr/>
            </a:lvl1pPr>
            <a:lvl2pPr lvl="1" indent="228600" rtl="0">
              <a:lnSpc>
                <a:spcPct val="100000"/>
              </a:lnSpc>
              <a:spcBef>
                <a:spcPts val="0"/>
              </a:spcBef>
              <a:defRPr/>
            </a:lvl2pPr>
            <a:lvl3pPr lvl="2" indent="457200" rtl="0">
              <a:lnSpc>
                <a:spcPct val="100000"/>
              </a:lnSpc>
              <a:spcBef>
                <a:spcPts val="0"/>
              </a:spcBef>
              <a:defRPr/>
            </a:lvl3pPr>
            <a:lvl4pPr lvl="3" indent="685800" rtl="0">
              <a:lnSpc>
                <a:spcPct val="100000"/>
              </a:lnSpc>
              <a:spcBef>
                <a:spcPts val="0"/>
              </a:spcBef>
              <a:defRPr/>
            </a:lvl4pPr>
            <a:lvl5pPr lvl="4" indent="914400" rtl="0">
              <a:lnSpc>
                <a:spcPct val="100000"/>
              </a:lnSpc>
              <a:spcBef>
                <a:spcPts val="0"/>
              </a:spcBef>
              <a:defRPr/>
            </a:lvl5pPr>
            <a:lvl6pPr lvl="5" indent="1143000" rtl="0">
              <a:lnSpc>
                <a:spcPct val="100000"/>
              </a:lnSpc>
              <a:spcBef>
                <a:spcPts val="0"/>
              </a:spcBef>
              <a:defRPr/>
            </a:lvl6pPr>
            <a:lvl7pPr lvl="6" indent="1371600" rtl="0">
              <a:lnSpc>
                <a:spcPct val="100000"/>
              </a:lnSpc>
              <a:spcBef>
                <a:spcPts val="0"/>
              </a:spcBef>
              <a:defRPr/>
            </a:lvl7pPr>
            <a:lvl8pPr lvl="7" indent="1600200" rtl="0">
              <a:lnSpc>
                <a:spcPct val="100000"/>
              </a:lnSpc>
              <a:spcBef>
                <a:spcPts val="0"/>
              </a:spcBef>
              <a:defRPr/>
            </a:lvl8pPr>
            <a:lvl9pPr lvl="8" indent="1828800" rtl="0">
              <a:lnSpc>
                <a:spcPct val="100000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: IPad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Shape 5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136900" y="1511300"/>
            <a:ext cx="6845299" cy="53545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3" name="Shape 53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54" name="Shape 54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55" name="Shape 55"/>
          <p:cNvSpPr txBox="1">
            <a:spLocks noGrp="1"/>
          </p:cNvSpPr>
          <p:nvPr>
            <p:ph type="body" idx="1"/>
          </p:nvPr>
        </p:nvSpPr>
        <p:spPr>
          <a:xfrm>
            <a:off x="3822700" y="2095500"/>
            <a:ext cx="5435599" cy="4089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lnSpc>
                <a:spcPct val="100000"/>
              </a:lnSpc>
              <a:spcBef>
                <a:spcPts val="0"/>
              </a:spcBef>
              <a:defRPr/>
            </a:lvl1pPr>
            <a:lvl2pPr lvl="1" indent="228600" rtl="0">
              <a:lnSpc>
                <a:spcPct val="100000"/>
              </a:lnSpc>
              <a:spcBef>
                <a:spcPts val="0"/>
              </a:spcBef>
              <a:defRPr/>
            </a:lvl2pPr>
            <a:lvl3pPr lvl="2" indent="457200" rtl="0">
              <a:lnSpc>
                <a:spcPct val="100000"/>
              </a:lnSpc>
              <a:spcBef>
                <a:spcPts val="0"/>
              </a:spcBef>
              <a:defRPr/>
            </a:lvl3pPr>
            <a:lvl4pPr lvl="3" indent="685800" rtl="0">
              <a:lnSpc>
                <a:spcPct val="100000"/>
              </a:lnSpc>
              <a:spcBef>
                <a:spcPts val="0"/>
              </a:spcBef>
              <a:defRPr/>
            </a:lvl4pPr>
            <a:lvl5pPr lvl="4" indent="914400" rtl="0">
              <a:lnSpc>
                <a:spcPct val="100000"/>
              </a:lnSpc>
              <a:spcBef>
                <a:spcPts val="0"/>
              </a:spcBef>
              <a:defRPr/>
            </a:lvl5pPr>
            <a:lvl6pPr lvl="5" indent="1143000" rtl="0">
              <a:lnSpc>
                <a:spcPct val="100000"/>
              </a:lnSpc>
              <a:spcBef>
                <a:spcPts val="0"/>
              </a:spcBef>
              <a:defRPr/>
            </a:lvl6pPr>
            <a:lvl7pPr lvl="6" indent="1371600" rtl="0">
              <a:lnSpc>
                <a:spcPct val="100000"/>
              </a:lnSpc>
              <a:spcBef>
                <a:spcPts val="0"/>
              </a:spcBef>
              <a:defRPr/>
            </a:lvl7pPr>
            <a:lvl8pPr lvl="7" indent="1600200" rtl="0">
              <a:lnSpc>
                <a:spcPct val="100000"/>
              </a:lnSpc>
              <a:spcBef>
                <a:spcPts val="0"/>
              </a:spcBef>
              <a:defRPr/>
            </a:lvl8pPr>
            <a:lvl9pPr lvl="8" indent="1828800" rtl="0">
              <a:lnSpc>
                <a:spcPct val="100000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hape 6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Shape 7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Shape 8"/>
          <p:cNvSpPr txBox="1">
            <a:spLocks noGrp="1"/>
          </p:cNvSpPr>
          <p:nvPr>
            <p:ph type="title"/>
          </p:nvPr>
        </p:nvSpPr>
        <p:spPr>
          <a:xfrm>
            <a:off x="635000" y="1473200"/>
            <a:ext cx="11734800" cy="7112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2592"/>
              </a:lnSpc>
              <a:spcBef>
                <a:spcPts val="0"/>
              </a:spcBef>
              <a:defRPr/>
            </a:lvl1pPr>
            <a:lvl2pPr marL="0" marR="0" lvl="1" indent="228600" algn="l" rtl="0">
              <a:lnSpc>
                <a:spcPct val="92592"/>
              </a:lnSpc>
              <a:spcBef>
                <a:spcPts val="0"/>
              </a:spcBef>
              <a:defRPr/>
            </a:lvl2pPr>
            <a:lvl3pPr marL="0" marR="0" lvl="2" indent="457200" algn="l" rtl="0">
              <a:lnSpc>
                <a:spcPct val="92592"/>
              </a:lnSpc>
              <a:spcBef>
                <a:spcPts val="0"/>
              </a:spcBef>
              <a:defRPr/>
            </a:lvl3pPr>
            <a:lvl4pPr marL="0" marR="0" lvl="3" indent="685800" algn="l" rtl="0">
              <a:lnSpc>
                <a:spcPct val="92592"/>
              </a:lnSpc>
              <a:spcBef>
                <a:spcPts val="0"/>
              </a:spcBef>
              <a:defRPr/>
            </a:lvl4pPr>
            <a:lvl5pPr marL="0" marR="0" lvl="4" indent="914400" algn="l" rtl="0">
              <a:lnSpc>
                <a:spcPct val="92592"/>
              </a:lnSpc>
              <a:spcBef>
                <a:spcPts val="0"/>
              </a:spcBef>
              <a:defRPr/>
            </a:lvl5pPr>
            <a:lvl6pPr marL="0" marR="0" lvl="5" indent="1143000" algn="l" rtl="0">
              <a:lnSpc>
                <a:spcPct val="92592"/>
              </a:lnSpc>
              <a:spcBef>
                <a:spcPts val="0"/>
              </a:spcBef>
              <a:defRPr/>
            </a:lvl6pPr>
            <a:lvl7pPr marL="0" marR="0" lvl="6" indent="1371600" algn="l" rtl="0">
              <a:lnSpc>
                <a:spcPct val="92592"/>
              </a:lnSpc>
              <a:spcBef>
                <a:spcPts val="0"/>
              </a:spcBef>
              <a:defRPr/>
            </a:lvl7pPr>
            <a:lvl8pPr marL="0" marR="0" lvl="7" indent="1600200" algn="l" rtl="0">
              <a:lnSpc>
                <a:spcPct val="92592"/>
              </a:lnSpc>
              <a:spcBef>
                <a:spcPts val="0"/>
              </a:spcBef>
              <a:defRPr/>
            </a:lvl8pPr>
            <a:lvl9pPr marL="0" marR="0" lvl="8" indent="1828800" algn="l" rtl="0">
              <a:lnSpc>
                <a:spcPct val="92592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9" name="Shape 9"/>
          <p:cNvSpPr txBox="1">
            <a:spLocks noGrp="1"/>
          </p:cNvSpPr>
          <p:nvPr>
            <p:ph type="body" idx="1"/>
          </p:nvPr>
        </p:nvSpPr>
        <p:spPr>
          <a:xfrm>
            <a:off x="632056" y="2413000"/>
            <a:ext cx="11734801" cy="3809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1000"/>
              </a:spcBef>
              <a:defRPr/>
            </a:lvl1pPr>
            <a:lvl2pPr marL="660400" marR="0" lvl="1" indent="-78740" algn="l" rtl="0">
              <a:spcBef>
                <a:spcPts val="1000"/>
              </a:spcBef>
              <a:buFont typeface="Merriweather Sans"/>
              <a:buChar char="‣"/>
              <a:defRPr/>
            </a:lvl2pPr>
            <a:lvl3pPr marL="1117600" marR="0" lvl="2" indent="-78739" algn="l" rtl="0">
              <a:spcBef>
                <a:spcPts val="1000"/>
              </a:spcBef>
              <a:buFont typeface="Merriweather Sans"/>
              <a:buChar char="‣"/>
              <a:defRPr/>
            </a:lvl3pPr>
            <a:lvl4pPr marL="1574800" marR="0" lvl="3" indent="-78739" algn="l" rtl="0">
              <a:spcBef>
                <a:spcPts val="1000"/>
              </a:spcBef>
              <a:buFont typeface="Merriweather Sans"/>
              <a:buChar char="‣"/>
              <a:defRPr/>
            </a:lvl4pPr>
            <a:lvl5pPr marL="2032000" marR="0" lvl="4" indent="-78739" algn="l" rtl="0">
              <a:spcBef>
                <a:spcPts val="1000"/>
              </a:spcBef>
              <a:buFont typeface="Merriweather Sans"/>
              <a:buChar char="‣"/>
              <a:defRPr/>
            </a:lvl5pPr>
            <a:lvl6pPr marL="2654300" marR="0" lvl="5" indent="-78739" algn="l" rtl="0">
              <a:spcBef>
                <a:spcPts val="1000"/>
              </a:spcBef>
              <a:buFont typeface="Arial"/>
              <a:buChar char="•"/>
              <a:defRPr/>
            </a:lvl6pPr>
            <a:lvl7pPr marL="3009900" marR="0" lvl="6" indent="-78739" algn="l" rtl="0">
              <a:spcBef>
                <a:spcPts val="1000"/>
              </a:spcBef>
              <a:buFont typeface="Arial"/>
              <a:buChar char="•"/>
              <a:defRPr/>
            </a:lvl7pPr>
            <a:lvl8pPr marL="3365500" marR="0" lvl="7" indent="-78740" algn="l" rtl="0">
              <a:spcBef>
                <a:spcPts val="1000"/>
              </a:spcBef>
              <a:buFont typeface="Arial"/>
              <a:buChar char="•"/>
              <a:defRPr/>
            </a:lvl8pPr>
            <a:lvl9pPr marL="3721100" marR="0" lvl="8" indent="-78740" algn="l" rtl="0">
              <a:spcBef>
                <a:spcPts val="1000"/>
              </a:spcBef>
              <a:buFont typeface="Arial"/>
              <a:buChar char="•"/>
              <a:defRPr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711" r:id="rId3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3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5" Type="http://schemas.openxmlformats.org/officeDocument/2006/relationships/image" Target="../media/image30.png"/><Relationship Id="rId10" Type="http://schemas.openxmlformats.org/officeDocument/2006/relationships/image" Target="../media/image39.png"/><Relationship Id="rId4" Type="http://schemas.openxmlformats.org/officeDocument/2006/relationships/image" Target="../media/image34.png"/><Relationship Id="rId9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5" Type="http://schemas.openxmlformats.org/officeDocument/2006/relationships/comments" Target="../comments/comment1.xml"/><Relationship Id="rId4" Type="http://schemas.openxmlformats.org/officeDocument/2006/relationships/image" Target="../media/image34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1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notesSlide" Target="../notesSlides/notesSlide34.xml"/><Relationship Id="rId7" Type="http://schemas.openxmlformats.org/officeDocument/2006/relationships/image" Target="../media/image53.emf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11" Type="http://schemas.openxmlformats.org/officeDocument/2006/relationships/image" Target="../media/image55.png"/><Relationship Id="rId5" Type="http://schemas.openxmlformats.org/officeDocument/2006/relationships/image" Target="../media/image52.emf"/><Relationship Id="rId10" Type="http://schemas.openxmlformats.org/officeDocument/2006/relationships/image" Target="../media/image50.jpeg"/><Relationship Id="rId4" Type="http://schemas.openxmlformats.org/officeDocument/2006/relationships/oleObject" Target="../embeddings/oleObject1.bin"/><Relationship Id="rId9" Type="http://schemas.openxmlformats.org/officeDocument/2006/relationships/image" Target="../media/image54.e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tmp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tmp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Shape 434"/>
          <p:cNvSpPr/>
          <p:nvPr/>
        </p:nvSpPr>
        <p:spPr>
          <a:xfrm>
            <a:off x="635000" y="1574800"/>
            <a:ext cx="11734800" cy="37211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75000"/>
              </a:lnSpc>
              <a:spcBef>
                <a:spcPts val="0"/>
              </a:spcBef>
              <a:buSzPct val="25000"/>
              <a:buNone/>
            </a:pPr>
            <a:r>
              <a:rPr lang="en-US" sz="9600" b="1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NEURAL NETWORKS</a:t>
            </a:r>
          </a:p>
        </p:txBody>
      </p:sp>
      <p:sp>
        <p:nvSpPr>
          <p:cNvPr id="435" name="Shape 435"/>
          <p:cNvSpPr/>
          <p:nvPr/>
        </p:nvSpPr>
        <p:spPr>
          <a:xfrm>
            <a:off x="635000" y="5778500"/>
            <a:ext cx="11734800" cy="863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1428"/>
              </a:lnSpc>
              <a:spcBef>
                <a:spcPts val="0"/>
              </a:spcBef>
              <a:buSzPct val="25000"/>
              <a:buNone/>
            </a:pPr>
            <a:endParaRPr lang="en-US" sz="2800" b="0" i="1" u="none" strike="noStrike" cap="none" dirty="0">
              <a:solidFill>
                <a:srgbClr val="EAEAEA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Shape 531"/>
          <p:cNvSpPr txBox="1">
            <a:spLocks noGrp="1"/>
          </p:cNvSpPr>
          <p:nvPr>
            <p:ph type="body" idx="1"/>
          </p:nvPr>
        </p:nvSpPr>
        <p:spPr>
          <a:xfrm>
            <a:off x="635006" y="1325800"/>
            <a:ext cx="11734800" cy="529725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A Neural Network is a highly interconnected network of information-processing elements that mimics the connectivity and functioning of the human brain. </a:t>
            </a:r>
          </a:p>
          <a:p>
            <a:pPr marR="0" lvl="0" algn="l" rtl="0">
              <a:spcBef>
                <a:spcPts val="0"/>
              </a:spcBef>
            </a:pPr>
            <a:endParaRPr lang="en-US" sz="2800" dirty="0">
              <a:latin typeface="Georgia"/>
              <a:ea typeface="Georgia"/>
              <a:cs typeface="Georgia"/>
              <a:sym typeface="Georgia"/>
            </a:endParaRPr>
          </a:p>
          <a:p>
            <a:pPr marL="457200" marR="0" lvl="0" indent="-457200" algn="l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800" b="1" dirty="0">
                <a:latin typeface="Georgia"/>
                <a:ea typeface="Georgia"/>
                <a:cs typeface="Georgia"/>
                <a:sym typeface="Georgia"/>
              </a:rPr>
              <a:t>Supervised</a:t>
            </a: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 and </a:t>
            </a:r>
            <a:r>
              <a:rPr lang="en-US" sz="2800" b="1" dirty="0">
                <a:latin typeface="Georgia"/>
                <a:ea typeface="Georgia"/>
                <a:cs typeface="Georgia"/>
                <a:sym typeface="Georgia"/>
              </a:rPr>
              <a:t>Unsupervised</a:t>
            </a: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 learning algorithm</a:t>
            </a:r>
          </a:p>
          <a:p>
            <a:pPr marR="0" lvl="0" algn="l" rtl="0">
              <a:spcBef>
                <a:spcPts val="0"/>
              </a:spcBef>
            </a:pPr>
            <a:endParaRPr lang="en-US" sz="2800" dirty="0">
              <a:latin typeface="Georgia"/>
              <a:ea typeface="Georgia"/>
              <a:cs typeface="Georgia"/>
              <a:sym typeface="Georgia"/>
            </a:endParaRP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Advances in </a:t>
            </a:r>
            <a:r>
              <a:rPr lang="en-US" sz="2800" b="1" dirty="0">
                <a:latin typeface="Georgia"/>
                <a:ea typeface="Georgia"/>
                <a:cs typeface="Georgia"/>
                <a:sym typeface="Georgia"/>
              </a:rPr>
              <a:t>computer processing power </a:t>
            </a: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and </a:t>
            </a:r>
            <a:r>
              <a:rPr lang="en-US" sz="2800" b="1" dirty="0">
                <a:latin typeface="Georgia"/>
                <a:ea typeface="Georgia"/>
                <a:cs typeface="Georgia"/>
                <a:sym typeface="Georgia"/>
              </a:rPr>
              <a:t>storage (database) </a:t>
            </a: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are finally allowing neural nets to improve solutions for complex problems such as speech recognition, computer vision, and Natural Language Processing (NLP</a:t>
            </a:r>
            <a:r>
              <a:rPr lang="en-US" sz="2800" dirty="0" smtClean="0">
                <a:latin typeface="Georgia"/>
                <a:ea typeface="Georgia"/>
                <a:cs typeface="Georgia"/>
                <a:sym typeface="Georgia"/>
              </a:rPr>
              <a:t>)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endParaRPr lang="en-US" sz="2800" dirty="0">
              <a:latin typeface="Georgia"/>
              <a:ea typeface="Georgia"/>
              <a:cs typeface="Georgia"/>
              <a:sym typeface="Georgia"/>
            </a:endParaRP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Georgia"/>
                <a:ea typeface="Georgia"/>
                <a:cs typeface="Georgia"/>
                <a:sym typeface="Georgia"/>
              </a:rPr>
              <a:t>We will go over how its used in </a:t>
            </a:r>
            <a:r>
              <a:rPr lang="en-US" sz="2800" b="1" dirty="0" smtClean="0">
                <a:latin typeface="Georgia"/>
                <a:ea typeface="Georgia"/>
                <a:cs typeface="Georgia"/>
                <a:sym typeface="Georgia"/>
              </a:rPr>
              <a:t>classification</a:t>
            </a:r>
            <a:endParaRPr lang="en-US" sz="2800" b="1" dirty="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532" name="Shape 532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>
                <a:latin typeface="Oswald"/>
                <a:ea typeface="Oswald"/>
                <a:cs typeface="Oswald"/>
                <a:sym typeface="Oswald"/>
              </a:rPr>
              <a:t>NEURAL NETWORKS</a:t>
            </a:r>
          </a:p>
        </p:txBody>
      </p:sp>
      <p:sp>
        <p:nvSpPr>
          <p:cNvPr id="2" name="AutoShape 2" descr="Image result for titanic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4" descr="Image result for titanic funny movie pos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8" descr="data:image/jpeg;base64,/9j/4AAQSkZJRgABAQAAAQABAAD/2wCEAAkGBxASEBUQDxAVFRUVFRASFRUVEBUQFRUVFRUWFhUVFRUYHyggGBomGxUVITEhJSsrLi8uFx8zODMsNygtLisBCgoKDg0OFRAQGi0dHx0tLSstLS0tLSstKystLS0tLS0tKy0tKystLS0rLS0rLS0tLSstLS0rLS0tKzEtNy0tLf/AABEIASMArQMBIgACEQEDEQH/xAAcAAEAAgMBAQEAAAAAAAAAAAAAAgMBBAUGBwj/xABEEAABAwIDBAYHBQUGBwAAAAABAAIRAyEEEjEFQVFhBhMiU3GRBxdSgZOh0yMyQsHwFHKCsdEVM3OSovFDVGJjo8Lh/8QAGAEBAQEBAQAAAAAAAAAAAAAAAAIBAwT/xAAcEQEBAQEAAwEBAAAAAAAAAAAAARECEiExQQP/2gAMAwEAAhEDEQA/APjrVY1VNVjSvRHNa1WtKpaVa1dIyrWq1qpaVY0q4hc0qxqpaVMFdJWVcCpAqppUwVcrFkrBKjmWCVoySoFZJUCVNGCVW5ScVW4qKqIuVRVjlU4qK2IFVuUyqnLnVIFVlTcqyudUy1WNVIVgKQXNKsBVLSrmU3G4afcCVcTVjSrAVAU3ey7/AClTDHeyfIrpKmrGlTBVYY72T5FTDTwPkVcrEwVIFVLIKqVmLZSVXKzfgfJbpjJKwSo3OiFp4HyKzWsEqVHDufpYbyoBjrCDcgaRcroYkPawNpNceJaCSBrJjTXXxUWio4OkLPf/AKmj5FV19mSM1J08iQfmLflzVVLZ73CZDZ0kwoUnvo1QDa4nhHHxF/mOKi1TSfbXwVTiunt2kBUBFswv4wD/ACIHuXKcVzqoi4qBWXFQKitYaVY0qoFTBWRq0Fe42X0tqjE4TDYd5bhmHDUMpa0GpOVr3vMEiXE2B0XhWldDYN8XhwNTiMPHj1rVcrHvemvSTE4bHtZSf9m2nTc6mQC15Ln5pMSLAaHcq+hm0MxxYa95ptirTDzJY09ZaJMWDRbguV6UQRtE86VEjw7Q/mCr/RzSc5uMygn7EN49oipA8f6q9Tjl4bb9WnQDadR3WOcX1KjjnMQA1rS6eZPivQ7e2nVZhKFWm8tdU6skwDINMuOo4wvBMdZew6SNI2dgifZZ86Uj5Aq9TY4u08aKzhUiHFrQ+1i4SMw8RlXZ6MYRmUvqx9qXUmA/iABL48o9y85gsM+rUbSpiXOMDlxJ5DUrt7Z2q+jWFGgYZQDKYBaJcWiXEyJvp7pW6xzMfhjSqOpu/CbHiDdp8l6DovVHUvFR3ZztYAbjtwI8CT81Z0twgq0GYylcBrS7/DdcE+BPzPBcnBNJ2diCBpUpc9C2fKVujZqbPfhsZSyk5HvaGmdxcA5h81fh8U8bULM7spc9kZjECmSLeIC6XRjHMxVIU6t6lIsfzOUy1457j481yKLSds5R3rj7hTMnwWaNmnhTidpVGPc406RD8uYx2Q0AAbrmfcVqdIekVZtd1Kg7q2UzkAZ2ZI+8SfGRGll0dj4kU9r16T7daXBs2l1nM8xm+S4239lFuPqteIa5xqg+01/at78w9x3wptVieK20cRTo5wesY6oHOENFRpAgkj8QMjhN1xar+uxA3gkf5RdxHj2j7wp7Uxw/u6dmixP5CN3+wtrubMwbqTDVc0l24AXHLkZ8iBwcota0ekNWagb7LRPiYHzDQf4lyHFbOOpVQc9VsZy4i43RIABtEhajiptUwSoShKiVzrWAVMFVAqQKyUXArawOOq0X9ZRqOY8SA5pgidYK0gVMFXKx0cftbEV4/aKz6mWcud2YidYK2cN0gxjGhlPE1GtFg1r8oHuC44KkCqlG9iMdUqOz1HlzvaNzrNzvWziNs4mo0sqV3uaY7LnSLaWXLBUg5VqW9g9oVaU9TUczNE5TExpKzisdVqkGrUc8gQC4yY4LSDlLMt0x0xtzFAQMRUiIjMQI4RwWKe2sS1oa2u8NFgA6BHgudmWJW6Y2aGLqMf1lN7mvv2mnKb66K6ntnEtLnNrvBcZcQ6C42uTv0C55KwXLNMbmM2pXqx1tZ74gjM6SCNCDqF6NnSQVcO1m0KbnWIZiKUCsyYEkGztx3Ta03XjS5dj+06GUMLHEADVrDoIm5WWtaD3MpVQabxVa0hzSWPpg8MzDBBB5kcyr6m36sWawQImHTbS4IVgx2E7o/DplP7Qwfcf+Gkptal0ocT1ZPGrqZ0I4rgErp7b2iysGZA4Zc85gB96DaD4rkkqNawSorJKgprWAVIFVgqQKxqwFTBVQKkCt1K0FSBVQKkCq0XNcr6VVps4cBI3X38VqAqQKudYyxt1KMSQczeIVQKnhMW5h9psglhJyujjHiVccIHU+tpkGPvN3tk2sdZg6TpuV5Ovifn1r5kzKErEqNUmXLEqBKwSlEiVElRJUSVOjJKiSsEqMrNaySokrBKiSp1rJKjKEqKnWsLIKwiwTBUgVWsyt0WSpAquVlpWysWysyqwVlrlusbA1BA3B3ai8a62IkG3uutjBVXBwfScRVzdkABoII3HQb7W3Ry12nMQADqOxmNySActrEjj80zNLbkbhIABEBxjLIzAkiXHh7lUpjqvptxJLqbRTqiM1ICA8ycxpi0QcoyCTffC5dQ3+Sk2uZEmHCCKgJzXiJcDu5XGnJb1Jn7ScpysrZWlsjq21R2tIt1hljQGgAwTrr08vP1+pzHMJWCVsbRwFag8069N1NwJBDmlpkeOo56LUJXO7FMkqMookqdMCVElCVElZrWSVElYJWFmtZWERYCIiAiIgzKkCoIt0WArIKrlZlBZKsbVPObQZMiLQPl5KiVkOTRtMjUxwHs3aLTucJ1NgQstaDcSWibA9psgX57uE5dy1Q/8AX9VaMQYsdNBrAMyByM3G9bo+ldDsdTxlSlh9qU2VxVa+nSxJJNXM0Nim+oe0x7WtMAET1knNmBO/tb0c4fDfauAfRAOfNVNJzJP3s4GWBAuQBczuXzPZm0alCoKtGziAHAgOY8Egw4EQLgO5EAiIC+k7O9J7XUurrscSQ5pcACGzYZpnMLxPK4VT+nXxPjHldh7EpPJaXNzvOVrZE5G/i5F0E+C8njS3rH5Pu5nZd9psV6va2zaMzQxFOLuDc8Fh17B3t3RqNy8riKMGw/Me48Fl4nlepfq/L1Oc+NYrCy9hG5RU1giIsBERAREQEREBERAREQFlYRBlZlRRBKUzHRRRBPMePzTMVBZQSLjxUFlYQEREBERAREQEREBERAREQEREBERAREQEREBERAREQEREBERAREQEREBZCwrMO5gcC9pc28gOyE23Ogx5FB2MdsJ0ZqLXZW0aNSoXvYO26i2s9rBAmGu0ubcwsv6O1G4etUeAHUqlNh+2p5QC2oXtd/3A5rRlmb6aKrE9Iq7nVSxwa2qXEsDWuyghrcrXESOyxgkROUKivtvEPD2ueIqFzngU6bQ4uLCXQG6k02mRe3MrfQyNj1DSFVot1bqzpLGgMFQ0wQc0klzXCIG7WVsu2E52Ho1aQk1Oszy9gDAHVMroMFrctGqS427B0WizatYUzSD4aWdVGVs5M7qmXNExme4m955BTpbZrta1jXw1gcGgsY4Q4VAQ6R2hFWrZ0gZ3cU9Df2b0ZquxDKVZuVrqppHLVZnOUS8sF80DfBE2XGxNBzHljokGDlc14nkWmCt2pt/EuOY1O1mquDurpgg1Q4VIIbIBzOtpJJ1uq6u1qzpLi05hVB+zpiesdmfo3Unfu0EBBorCtxOIdUcXuiTEw1rRYACzQALBVLAREQEREBERAREQEREBERAREQEREBERAREQEREBERAREQEREBERAREQEREBERARSyq6kACOzJ3CJHK29BRlKQto0ariey4nfY/NYbgnH2R4uAJ8BqUGsQsK59PKYkG+6Y53IW3/AGe0kBlQEkOIsdwJ/JG45yKytTLXFp3EjyVaMEREBERAREQEREBERAREQERZCCxrXCHR4TeY5cFuswz5Je/JOpJufcqaQgSdYkcbaFXYbZ1WrcW335rLVTldRZh4gtc4+1c+YsFo1nljvs3kDk4hdA7DxbRZsji12n5rYwvRas93asIkk8eCnZP1tlrkNbUqyXEmAe0ST5lMNUNN0ixBFiNV6sbDdTb2RmI04LmY7CFjQajYJm7Tos8/eN8PTRx9OWFxHbDi53g6w/k3zXKXe2jhYosLdYe1/MAgiechcIqubsT1MrCIipIiIgIiICIiAiIgIiIC2qTGtbnfcn7rf/Z3LgN/hrrAoXE6oNptYlpm5Lhfw0XuNjYYZW+AXgqbtBzBXrtl9IaIhtQOZECSJFua59yuvFmPa4ag2NFtMpCNFrYDGUXtDmOaRyIK2H16Q1eB/EFBVVag3gvJ9KKQDYtrqdAN5K9BtHbVBn/EBPCR8+C846q3EOf2w4ARA0E6nmd3mpt9r5jiU6oqgtJOUD+I79OesLiYttMGGEnjIi69PsGjlpF797nkGIgfdE8oa8+S85tKM1uAMc3S78124+1y7/GmiIrQIiICIiAiIgIiICIiAiIg2MEwOeGuOtl6fCbHaWltWnVMkEVKdQC0QW5HAggm87l5ShUyuDhuMr6j0fxratKDqAo62OnGWOFsTZz6eJimSKby7sOuQPwyd5trC6nSTZVZ4gE5BEtFpW7gXZsWGCOyZMcQBNvevVMjMQRN4UauzHzp3RluUmh1ouMofSZbjncIze4D8lv4nZww1DM93bIgAAN13QvePptZ90c9Tr4L5z01xZzl5khsQCbGTCzrazly9svNPDl1u3FNo4iAXEcoEeS8k90lbu1tpvruBdYNGVrRo0b/AHk6laC68zI59XaIiKkiIiAiIgIiICLIVjQ1BUitvuAWMzv0EFazCtaeJPksyOP+ooKg08F7DohjQ2BN7g3jwXlbbj5lXYao9jppkSeOiyzYrm49oMHhXYjr24rqXkmcrxc850XsNlupN7bapeSBJ6wvHlMD3L5HlqTLqbT4EBbeCqPaZawA/vlv8lnjDyr6xjMYMpg3gr5v00r5qYg6vA9wDoCrxW1cSRlzNE/9WZcvFguAFSoXRJAENEqZPat9OPBSFuNa3eY8HT/RRb4iP3z+Uro5tRFvVA2OyXk/uz/MKtoqez5tCDVRdCnT9trR77pVZQ4+V0HPRTqRPZmOaggIiICIiAsysIgzmPFZzniVhEEusdxWRUd+gs0mAm5j3SunRZTaIbMnflJTW41adZ8XaTw7IWXV3ezHiAtxlEEmflIQhotB8iVmjWouMTng/uqNd7o/vCeWULYeGcD5LWrU97XQsa1evf7RWDXf7R8ypVKBFxed6qIVJS613tHzKiXHisIgIswkIMIswsIPqvqG2r3+D+LW+knqG2r3+D+LW+kv0ciD84+obavf4P4tb6Seobavf4P4tb6S/RyIPzj6htq9/g/i1vpJ6htq9/g/i1vpL9HIg/OI9A21e/wfxa30ln1D7V7/AAfxa30l+jUQfnMegrau6vg/i1vpK4ehPbHf4P4tb6S/QdV5AJAk8FqDHP7h+/dwn9foSHwj1KbY/wCYwfxa30lkehTbHf4P4tb6S+71Mc4G1CofAcgfzj3LH7e+P7h/l+v1HOA+EH0J7X7/AAfxa30lW/0G7WOtfB/FrfSX3t2Pd3L5mAI1tMjkn7c/uX3iLHlra3/xDXwJ3oL2toK+DA/xq30lA+gfavf4P4tb6S/QH7e+J6h8y0ARxm/ICBPitXaBq5szM9207DNAkVM1uNm/Lig+E+obavf4P4tb6Seobavf4P4tb6S+yivirCKmXsEmKkzlGYTExM6e5bdd1cENZ1lzWBJzWmpDL7hlYb8+aD4f6htq9/g/i1vpJ6htq9/g/i1vpL7fS68ghzquYO4FrSMroI/i/JQwtWv1gL+syl83D/uw4iQBYXb479EHxP1DbV7/AAfxa30k9Q21e/wfxa30l9rxdfEBxydbOZ5ALTljPaLaRk8zzXY2U95pNNScxL5Bt+IxryhBtoiICIiAiIgIiICIiAiIgIiICIiAiIgIiICIiD/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5543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Shape 531"/>
          <p:cNvSpPr txBox="1">
            <a:spLocks noGrp="1"/>
          </p:cNvSpPr>
          <p:nvPr>
            <p:ph type="body" idx="1"/>
          </p:nvPr>
        </p:nvSpPr>
        <p:spPr>
          <a:xfrm>
            <a:off x="635006" y="1325800"/>
            <a:ext cx="11734800" cy="217534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2600" dirty="0">
                <a:latin typeface="Georgia"/>
                <a:ea typeface="Georgia"/>
                <a:cs typeface="Georgia"/>
                <a:sym typeface="Georgia"/>
              </a:rPr>
              <a:t>To mimic the behavior of neurons, we use something called a </a:t>
            </a:r>
            <a:r>
              <a:rPr lang="en-US" sz="2600" b="1" dirty="0">
                <a:latin typeface="Georgia"/>
                <a:ea typeface="Georgia"/>
                <a:cs typeface="Georgia"/>
                <a:sym typeface="Georgia"/>
              </a:rPr>
              <a:t>perceptron – </a:t>
            </a:r>
            <a:r>
              <a:rPr lang="en-US" sz="2600" dirty="0">
                <a:latin typeface="Georgia"/>
                <a:ea typeface="Georgia"/>
                <a:cs typeface="Georgia"/>
                <a:sym typeface="Georgia"/>
              </a:rPr>
              <a:t>they take several </a:t>
            </a:r>
            <a:r>
              <a:rPr lang="en-US" sz="2600" dirty="0" smtClean="0">
                <a:latin typeface="Georgia"/>
                <a:ea typeface="Georgia"/>
                <a:cs typeface="Georgia"/>
                <a:sym typeface="Georgia"/>
              </a:rPr>
              <a:t>inputs </a:t>
            </a:r>
            <a:r>
              <a:rPr lang="en-US" sz="2600" dirty="0">
                <a:latin typeface="Georgia"/>
                <a:ea typeface="Georgia"/>
                <a:cs typeface="Georgia"/>
                <a:sym typeface="Georgia"/>
              </a:rPr>
              <a:t>(x1, x2, …) and produce a single </a:t>
            </a:r>
            <a:r>
              <a:rPr lang="en-US" sz="2600" b="1" dirty="0">
                <a:latin typeface="Georgia"/>
                <a:ea typeface="Georgia"/>
                <a:cs typeface="Georgia"/>
                <a:sym typeface="Georgia"/>
              </a:rPr>
              <a:t>binary</a:t>
            </a:r>
            <a:r>
              <a:rPr lang="en-US" sz="2600" dirty="0">
                <a:latin typeface="Georgia"/>
                <a:ea typeface="Georgia"/>
                <a:cs typeface="Georgia"/>
                <a:sym typeface="Georgia"/>
              </a:rPr>
              <a:t> output</a:t>
            </a:r>
          </a:p>
          <a:p>
            <a:pPr lvl="0"/>
            <a:endParaRPr lang="en-US" sz="2600" dirty="0">
              <a:latin typeface="Georgia"/>
              <a:ea typeface="Georgia"/>
              <a:cs typeface="Georgia"/>
              <a:sym typeface="Georgia"/>
            </a:endParaRP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2600" dirty="0">
                <a:latin typeface="Georgia"/>
                <a:ea typeface="Georgia"/>
                <a:cs typeface="Georgia"/>
                <a:sym typeface="Georgia"/>
              </a:rPr>
              <a:t>Think of perceptrons as a method for weighing evidence to make decisions</a:t>
            </a:r>
          </a:p>
          <a:p>
            <a:pPr marL="457200" marR="0" lvl="0" indent="-457200" algn="l" rtl="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2600" dirty="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532" name="Shape 532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>
                <a:latin typeface="Oswald"/>
                <a:ea typeface="Oswald"/>
                <a:cs typeface="Oswald"/>
                <a:sym typeface="Oswald"/>
              </a:rPr>
              <a:t>NEURAL NETWORKS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952" y="3945632"/>
            <a:ext cx="4239491" cy="213360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70405" y="6958041"/>
            <a:ext cx="449033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http://neuralnetworksanddeeplearning.com/chap1.html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7534" y="4432051"/>
            <a:ext cx="2667000" cy="114070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17000" y="4432051"/>
            <a:ext cx="3029816" cy="446252"/>
          </a:xfrm>
          <a:prstGeom prst="rect">
            <a:avLst/>
          </a:prstGeom>
        </p:spPr>
      </p:pic>
      <p:pic>
        <p:nvPicPr>
          <p:cNvPr id="18" name="Picture 17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9020152" y="5027790"/>
            <a:ext cx="3026664" cy="448056"/>
          </a:xfrm>
          <a:prstGeom prst="rect">
            <a:avLst/>
          </a:prstGeom>
        </p:spPr>
      </p:pic>
      <p:sp>
        <p:nvSpPr>
          <p:cNvPr id="26" name="Right Brace 25"/>
          <p:cNvSpPr/>
          <p:nvPr/>
        </p:nvSpPr>
        <p:spPr>
          <a:xfrm rot="16200000">
            <a:off x="9638744" y="3687813"/>
            <a:ext cx="228600" cy="1019819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8862134" y="3670050"/>
            <a:ext cx="1981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Georgia" panose="02040502050405020303" pitchFamily="18" charset="0"/>
              </a:rPr>
              <a:t>Decision Function</a:t>
            </a:r>
          </a:p>
        </p:txBody>
      </p:sp>
      <p:sp>
        <p:nvSpPr>
          <p:cNvPr id="29" name="Right Brace 28"/>
          <p:cNvSpPr/>
          <p:nvPr/>
        </p:nvSpPr>
        <p:spPr>
          <a:xfrm rot="5400000">
            <a:off x="1303420" y="5718764"/>
            <a:ext cx="253157" cy="97409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584844" y="6422931"/>
            <a:ext cx="1981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Georgia" panose="02040502050405020303" pitchFamily="18" charset="0"/>
              </a:rPr>
              <a:t>Input Variables</a:t>
            </a:r>
          </a:p>
        </p:txBody>
      </p:sp>
    </p:spTree>
    <p:extLst>
      <p:ext uri="{BB962C8B-B14F-4D97-AF65-F5344CB8AC3E}">
        <p14:creationId xmlns:p14="http://schemas.microsoft.com/office/powerpoint/2010/main" val="2063395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Shape 531"/>
          <p:cNvSpPr txBox="1">
            <a:spLocks noGrp="1"/>
          </p:cNvSpPr>
          <p:nvPr>
            <p:ph type="body" idx="1"/>
          </p:nvPr>
        </p:nvSpPr>
        <p:spPr>
          <a:xfrm>
            <a:off x="635006" y="1325801"/>
            <a:ext cx="11734800" cy="87755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lvl="0"/>
            <a:r>
              <a:rPr lang="en-US" sz="2800" b="1" dirty="0">
                <a:latin typeface="Georgia"/>
                <a:ea typeface="Georgia"/>
                <a:cs typeface="Georgia"/>
                <a:sym typeface="Georgia"/>
              </a:rPr>
              <a:t>Example</a:t>
            </a: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: let’s say we have two input variables and the output is based on the following function: </a:t>
            </a:r>
          </a:p>
        </p:txBody>
      </p:sp>
      <p:sp>
        <p:nvSpPr>
          <p:cNvPr id="532" name="Shape 532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>
                <a:latin typeface="Oswald"/>
                <a:ea typeface="Oswald"/>
                <a:cs typeface="Oswald"/>
                <a:sym typeface="Oswald"/>
              </a:rPr>
              <a:t>NEURAL NETWORKS</a:t>
            </a:r>
          </a:p>
        </p:txBody>
      </p:sp>
      <p:sp>
        <p:nvSpPr>
          <p:cNvPr id="2" name="AutoShape 2" descr="Image result for titanic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4" descr="Image result for titanic funny movie pos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8" descr="data:image/jpeg;base64,/9j/4AAQSkZJRgABAQAAAQABAAD/2wCEAAkGBxASEBUQDxAVFRUVFRASFRUVEBUQFRUVFRUWFhUVFRUYHyggGBomGxUVITEhJSsrLi8uFx8zODMsNygtLisBCgoKDg0OFRAQGi0dHx0tLSstLS0tLSstKystLS0tLS0tKy0tKystLS0rLS0rLS0tLSstLS0rLS0tKzEtNy0tLf/AABEIASMArQMBIgACEQEDEQH/xAAcAAEAAgMBAQEAAAAAAAAAAAAAAgMBBAUGBwj/xABEEAABAwIDBAYHBQUGBwAAAAABAAIRAyEEEjEFQVFhBhMiU3GRBxdSgZOh0yMyQsHwFHKCsdEVM3OSovFDVGJjo8Lh/8QAGAEBAQEBAQAAAAAAAAAAAAAAAAIBAwT/xAAcEQEBAQEAAwEBAAAAAAAAAAAAARECEiExQQP/2gAMAwEAAhEDEQA/APjrVY1VNVjSvRHNa1WtKpaVa1dIyrWq1qpaVY0q4hc0qxqpaVMFdJWVcCpAqppUwVcrFkrBKjmWCVoySoFZJUCVNGCVW5ScVW4qKqIuVRVjlU4qK2IFVuUyqnLnVIFVlTcqyudUy1WNVIVgKQXNKsBVLSrmU3G4afcCVcTVjSrAVAU3ey7/AClTDHeyfIrpKmrGlTBVYY72T5FTDTwPkVcrEwVIFVLIKqVmLZSVXKzfgfJbpjJKwSo3OiFp4HyKzWsEqVHDufpYbyoBjrCDcgaRcroYkPawNpNceJaCSBrJjTXXxUWio4OkLPf/AKmj5FV19mSM1J08iQfmLflzVVLZ73CZDZ0kwoUnvo1QDa4nhHHxF/mOKi1TSfbXwVTiunt2kBUBFswv4wD/ACIHuXKcVzqoi4qBWXFQKitYaVY0qoFTBWRq0Fe42X0tqjE4TDYd5bhmHDUMpa0GpOVr3vMEiXE2B0XhWldDYN8XhwNTiMPHj1rVcrHvemvSTE4bHtZSf9m2nTc6mQC15Ln5pMSLAaHcq+hm0MxxYa95ptirTDzJY09ZaJMWDRbguV6UQRtE86VEjw7Q/mCr/RzSc5uMygn7EN49oipA8f6q9Tjl4bb9WnQDadR3WOcX1KjjnMQA1rS6eZPivQ7e2nVZhKFWm8tdU6skwDINMuOo4wvBMdZew6SNI2dgifZZ86Uj5Aq9TY4u08aKzhUiHFrQ+1i4SMw8RlXZ6MYRmUvqx9qXUmA/iABL48o9y85gsM+rUbSpiXOMDlxJ5DUrt7Z2q+jWFGgYZQDKYBaJcWiXEyJvp7pW6xzMfhjSqOpu/CbHiDdp8l6DovVHUvFR3ZztYAbjtwI8CT81Z0twgq0GYylcBrS7/DdcE+BPzPBcnBNJ2diCBpUpc9C2fKVujZqbPfhsZSyk5HvaGmdxcA5h81fh8U8bULM7spc9kZjECmSLeIC6XRjHMxVIU6t6lIsfzOUy1457j481yKLSds5R3rj7hTMnwWaNmnhTidpVGPc406RD8uYx2Q0AAbrmfcVqdIekVZtd1Kg7q2UzkAZ2ZI+8SfGRGll0dj4kU9r16T7daXBs2l1nM8xm+S4239lFuPqteIa5xqg+01/at78w9x3wptVieK20cRTo5wesY6oHOENFRpAgkj8QMjhN1xar+uxA3gkf5RdxHj2j7wp7Uxw/u6dmixP5CN3+wtrubMwbqTDVc0l24AXHLkZ8iBwcota0ekNWagb7LRPiYHzDQf4lyHFbOOpVQc9VsZy4i43RIABtEhajiptUwSoShKiVzrWAVMFVAqQKyUXArawOOq0X9ZRqOY8SA5pgidYK0gVMFXKx0cftbEV4/aKz6mWcud2YidYK2cN0gxjGhlPE1GtFg1r8oHuC44KkCqlG9iMdUqOz1HlzvaNzrNzvWziNs4mo0sqV3uaY7LnSLaWXLBUg5VqW9g9oVaU9TUczNE5TExpKzisdVqkGrUc8gQC4yY4LSDlLMt0x0xtzFAQMRUiIjMQI4RwWKe2sS1oa2u8NFgA6BHgudmWJW6Y2aGLqMf1lN7mvv2mnKb66K6ntnEtLnNrvBcZcQ6C42uTv0C55KwXLNMbmM2pXqx1tZ74gjM6SCNCDqF6NnSQVcO1m0KbnWIZiKUCsyYEkGztx3Ta03XjS5dj+06GUMLHEADVrDoIm5WWtaD3MpVQabxVa0hzSWPpg8MzDBBB5kcyr6m36sWawQImHTbS4IVgx2E7o/DplP7Qwfcf+Gkptal0ocT1ZPGrqZ0I4rgErp7b2iysGZA4Zc85gB96DaD4rkkqNawSorJKgprWAVIFVgqQKxqwFTBVQKkCt1K0FSBVQKkCq0XNcr6VVps4cBI3X38VqAqQKudYyxt1KMSQczeIVQKnhMW5h9psglhJyujjHiVccIHU+tpkGPvN3tk2sdZg6TpuV5Ovifn1r5kzKErEqNUmXLEqBKwSlEiVElRJUSVOjJKiSsEqMrNaySokrBKiSp1rJKjKEqKnWsLIKwiwTBUgVWsyt0WSpAquVlpWysWysyqwVlrlusbA1BA3B3ai8a62IkG3uutjBVXBwfScRVzdkABoII3HQb7W3Ry12nMQADqOxmNySActrEjj80zNLbkbhIABEBxjLIzAkiXHh7lUpjqvptxJLqbRTqiM1ICA8ycxpi0QcoyCTffC5dQ3+Sk2uZEmHCCKgJzXiJcDu5XGnJb1Jn7ScpysrZWlsjq21R2tIt1hljQGgAwTrr08vP1+pzHMJWCVsbRwFag8069N1NwJBDmlpkeOo56LUJXO7FMkqMookqdMCVElCVElZrWSVElYJWFmtZWERYCIiAiIgzKkCoIt0WArIKrlZlBZKsbVPObQZMiLQPl5KiVkOTRtMjUxwHs3aLTucJ1NgQstaDcSWibA9psgX57uE5dy1Q/8AX9VaMQYsdNBrAMyByM3G9bo+ldDsdTxlSlh9qU2VxVa+nSxJJNXM0Nim+oe0x7WtMAET1knNmBO/tb0c4fDfauAfRAOfNVNJzJP3s4GWBAuQBczuXzPZm0alCoKtGziAHAgOY8Egw4EQLgO5EAiIC+k7O9J7XUurrscSQ5pcACGzYZpnMLxPK4VT+nXxPjHldh7EpPJaXNzvOVrZE5G/i5F0E+C8njS3rH5Pu5nZd9psV6va2zaMzQxFOLuDc8Fh17B3t3RqNy8riKMGw/Me48Fl4nlepfq/L1Oc+NYrCy9hG5RU1giIsBERAREQEREBERAREQFlYRBlZlRRBKUzHRRRBPMePzTMVBZQSLjxUFlYQEREBERAREQEREBERAREQEREBERAREQEREBERAREQEREBERAREQEREBZCwrMO5gcC9pc28gOyE23Ogx5FB2MdsJ0ZqLXZW0aNSoXvYO26i2s9rBAmGu0ubcwsv6O1G4etUeAHUqlNh+2p5QC2oXtd/3A5rRlmb6aKrE9Iq7nVSxwa2qXEsDWuyghrcrXESOyxgkROUKivtvEPD2ueIqFzngU6bQ4uLCXQG6k02mRe3MrfQyNj1DSFVot1bqzpLGgMFQ0wQc0klzXCIG7WVsu2E52Ho1aQk1Oszy9gDAHVMroMFrctGqS427B0WizatYUzSD4aWdVGVs5M7qmXNExme4m955BTpbZrta1jXw1gcGgsY4Q4VAQ6R2hFWrZ0gZ3cU9Df2b0ZquxDKVZuVrqppHLVZnOUS8sF80DfBE2XGxNBzHljokGDlc14nkWmCt2pt/EuOY1O1mquDurpgg1Q4VIIbIBzOtpJJ1uq6u1qzpLi05hVB+zpiesdmfo3Unfu0EBBorCtxOIdUcXuiTEw1rRYACzQALBVLAREQEREBERAREQEREBERAREQEREBERAREQEREBERAREQEREBERAREQEREBERARSyq6kACOzJ3CJHK29BRlKQto0ariey4nfY/NYbgnH2R4uAJ8BqUGsQsK59PKYkG+6Y53IW3/AGe0kBlQEkOIsdwJ/JG45yKytTLXFp3EjyVaMEREBERAREQEREBERAREQERZCCxrXCHR4TeY5cFuswz5Je/JOpJufcqaQgSdYkcbaFXYbZ1WrcW335rLVTldRZh4gtc4+1c+YsFo1nljvs3kDk4hdA7DxbRZsji12n5rYwvRas93asIkk8eCnZP1tlrkNbUqyXEmAe0ST5lMNUNN0ixBFiNV6sbDdTb2RmI04LmY7CFjQajYJm7Tos8/eN8PTRx9OWFxHbDi53g6w/k3zXKXe2jhYosLdYe1/MAgiechcIqubsT1MrCIipIiIgIiICIiAiIgIiIC2qTGtbnfcn7rf/Z3LgN/hrrAoXE6oNptYlpm5Lhfw0XuNjYYZW+AXgqbtBzBXrtl9IaIhtQOZECSJFua59yuvFmPa4ag2NFtMpCNFrYDGUXtDmOaRyIK2H16Q1eB/EFBVVag3gvJ9KKQDYtrqdAN5K9BtHbVBn/EBPCR8+C846q3EOf2w4ARA0E6nmd3mpt9r5jiU6oqgtJOUD+I79OesLiYttMGGEnjIi69PsGjlpF797nkGIgfdE8oa8+S85tKM1uAMc3S78124+1y7/GmiIrQIiICIiAiIgIiICIiAiIg2MEwOeGuOtl6fCbHaWltWnVMkEVKdQC0QW5HAggm87l5ShUyuDhuMr6j0fxratKDqAo62OnGWOFsTZz6eJimSKby7sOuQPwyd5trC6nSTZVZ4gE5BEtFpW7gXZsWGCOyZMcQBNvevVMjMQRN4UauzHzp3RluUmh1ouMofSZbjncIze4D8lv4nZww1DM93bIgAAN13QvePptZ90c9Tr4L5z01xZzl5khsQCbGTCzrazly9svNPDl1u3FNo4iAXEcoEeS8k90lbu1tpvruBdYNGVrRo0b/AHk6laC68zI59XaIiKkiIiAiIgIiICLIVjQ1BUitvuAWMzv0EFazCtaeJPksyOP+ooKg08F7DohjQ2BN7g3jwXlbbj5lXYao9jppkSeOiyzYrm49oMHhXYjr24rqXkmcrxc850XsNlupN7bapeSBJ6wvHlMD3L5HlqTLqbT4EBbeCqPaZawA/vlv8lnjDyr6xjMYMpg3gr5v00r5qYg6vA9wDoCrxW1cSRlzNE/9WZcvFguAFSoXRJAENEqZPat9OPBSFuNa3eY8HT/RRb4iP3z+Uro5tRFvVA2OyXk/uz/MKtoqez5tCDVRdCnT9trR77pVZQ4+V0HPRTqRPZmOaggIiICIiAsysIgzmPFZzniVhEEusdxWRUd+gs0mAm5j3SunRZTaIbMnflJTW41adZ8XaTw7IWXV3ezHiAtxlEEmflIQhotB8iVmjWouMTng/uqNd7o/vCeWULYeGcD5LWrU97XQsa1evf7RWDXf7R8ypVKBFxed6qIVJS613tHzKiXHisIgIswkIMIswsIPqvqG2r3+D+LW+knqG2r3+D+LW+kv0ciD84+obavf4P4tb6Seobavf4P4tb6S/RyIPzj6htq9/g/i1vpJ6htq9/g/i1vpL9HIg/OI9A21e/wfxa30ln1D7V7/AAfxa30l+jUQfnMegrau6vg/i1vpK4ehPbHf4P4tb6S/QdV5AJAk8FqDHP7h+/dwn9foSHwj1KbY/wCYwfxa30lkehTbHf4P4tb6S+71Mc4G1CofAcgfzj3LH7e+P7h/l+v1HOA+EH0J7X7/AAfxa30lW/0G7WOtfB/FrfSX3t2Pd3L5mAI1tMjkn7c/uX3iLHlra3/xDXwJ3oL2toK+DA/xq30lA+gfavf4P4tb6S/QH7e+J6h8y0ARxm/ICBPitXaBq5szM9207DNAkVM1uNm/Lig+E+obavf4P4tb6Seobavf4P4tb6S+yivirCKmXsEmKkzlGYTExM6e5bdd1cENZ1lzWBJzWmpDL7hlYb8+aD4f6htq9/g/i1vpJ6htq9/g/i1vpL7fS68ghzquYO4FrSMroI/i/JQwtWv1gL+syl83D/uw4iQBYXb479EHxP1DbV7/AAfxa30k9Q21e/wfxa30l9rxdfEBxydbOZ5ALTljPaLaRk8zzXY2U95pNNScxL5Bt+IxryhBtoiICIiAiIgIiICIiAiIgIiICIiAiIgIiICIiD/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892800" y="3575050"/>
            <a:ext cx="63246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Suppose x1 and x2 are binary. Let’s look at the different possible outputs: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x1 = </a:t>
            </a:r>
            <a:r>
              <a:rPr lang="en-US" b="1" dirty="0" smtClean="0"/>
              <a:t>1</a:t>
            </a:r>
            <a:r>
              <a:rPr lang="en-US" dirty="0" smtClean="0"/>
              <a:t>, </a:t>
            </a:r>
            <a:r>
              <a:rPr lang="en-US" dirty="0"/>
              <a:t>x2 = </a:t>
            </a:r>
            <a:r>
              <a:rPr lang="en-US" b="1" dirty="0" smtClean="0"/>
              <a:t>1</a:t>
            </a: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x1 = </a:t>
            </a:r>
            <a:r>
              <a:rPr lang="en-US" b="1" dirty="0" smtClean="0"/>
              <a:t>1</a:t>
            </a:r>
            <a:r>
              <a:rPr lang="en-US" dirty="0" smtClean="0"/>
              <a:t>, </a:t>
            </a:r>
            <a:r>
              <a:rPr lang="en-US" dirty="0"/>
              <a:t>x2 = </a:t>
            </a:r>
            <a:r>
              <a:rPr lang="en-US" b="1" dirty="0" smtClean="0"/>
              <a:t>0</a:t>
            </a: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x1 = </a:t>
            </a:r>
            <a:r>
              <a:rPr lang="en-US" b="1" dirty="0" smtClean="0"/>
              <a:t>0</a:t>
            </a:r>
            <a:r>
              <a:rPr lang="en-US" dirty="0" smtClean="0"/>
              <a:t>, </a:t>
            </a:r>
            <a:r>
              <a:rPr lang="en-US" dirty="0"/>
              <a:t>x2 = </a:t>
            </a:r>
            <a:r>
              <a:rPr lang="en-US" b="1" dirty="0" smtClean="0"/>
              <a:t>0</a:t>
            </a: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x1 = </a:t>
            </a:r>
            <a:r>
              <a:rPr lang="en-US" b="1" dirty="0" smtClean="0"/>
              <a:t>0</a:t>
            </a:r>
            <a:r>
              <a:rPr lang="en-US" dirty="0" smtClean="0"/>
              <a:t>, </a:t>
            </a:r>
            <a:r>
              <a:rPr lang="en-US" dirty="0"/>
              <a:t>x2 = </a:t>
            </a:r>
            <a:r>
              <a:rPr lang="en-US" b="1" dirty="0" smtClean="0"/>
              <a:t>1</a:t>
            </a: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2193940" y="4763102"/>
            <a:ext cx="10668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>
            <a:stCxn id="8" idx="6"/>
          </p:cNvCxnSpPr>
          <p:nvPr/>
        </p:nvCxnSpPr>
        <p:spPr>
          <a:xfrm>
            <a:off x="3260740" y="5220302"/>
            <a:ext cx="8382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098940" y="5035636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latin typeface="Georgia" panose="02040502050405020303" pitchFamily="18" charset="0"/>
              </a:rPr>
              <a:t>Output</a:t>
            </a:r>
          </a:p>
        </p:txBody>
      </p:sp>
      <p:cxnSp>
        <p:nvCxnSpPr>
          <p:cNvPr id="23" name="Straight Arrow Connector 22"/>
          <p:cNvCxnSpPr>
            <a:endCxn id="8" idx="1"/>
          </p:cNvCxnSpPr>
          <p:nvPr/>
        </p:nvCxnSpPr>
        <p:spPr>
          <a:xfrm>
            <a:off x="1050940" y="4382102"/>
            <a:ext cx="1299229" cy="5149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endCxn id="8" idx="3"/>
          </p:cNvCxnSpPr>
          <p:nvPr/>
        </p:nvCxnSpPr>
        <p:spPr>
          <a:xfrm flipV="1">
            <a:off x="1031890" y="5543591"/>
            <a:ext cx="1318279" cy="5639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890" y="4216136"/>
            <a:ext cx="342900" cy="22860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890" y="6010576"/>
            <a:ext cx="381000" cy="304800"/>
          </a:xfrm>
          <a:prstGeom prst="rect">
            <a:avLst/>
          </a:prstGeom>
        </p:spPr>
      </p:pic>
      <p:cxnSp>
        <p:nvCxnSpPr>
          <p:cNvPr id="517" name="Straight Arrow Connector 516"/>
          <p:cNvCxnSpPr/>
          <p:nvPr/>
        </p:nvCxnSpPr>
        <p:spPr>
          <a:xfrm>
            <a:off x="8891911" y="4537075"/>
            <a:ext cx="6698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9675489" y="4344276"/>
            <a:ext cx="1539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latin typeface="Georgia" panose="02040502050405020303" pitchFamily="18" charset="0"/>
              </a:rPr>
              <a:t>Output = ?</a:t>
            </a:r>
          </a:p>
        </p:txBody>
      </p:sp>
      <p:cxnSp>
        <p:nvCxnSpPr>
          <p:cNvPr id="43" name="Straight Arrow Connector 42"/>
          <p:cNvCxnSpPr/>
          <p:nvPr/>
        </p:nvCxnSpPr>
        <p:spPr>
          <a:xfrm>
            <a:off x="8891911" y="5469503"/>
            <a:ext cx="6698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9686833" y="5276704"/>
            <a:ext cx="1539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latin typeface="Georgia" panose="02040502050405020303" pitchFamily="18" charset="0"/>
              </a:rPr>
              <a:t>Output = ?</a:t>
            </a:r>
          </a:p>
        </p:txBody>
      </p:sp>
      <p:grpSp>
        <p:nvGrpSpPr>
          <p:cNvPr id="528" name="Group 527"/>
          <p:cNvGrpSpPr/>
          <p:nvPr/>
        </p:nvGrpSpPr>
        <p:grpSpPr>
          <a:xfrm>
            <a:off x="585302" y="2360860"/>
            <a:ext cx="6895114" cy="1140705"/>
            <a:chOff x="1168400" y="2323996"/>
            <a:chExt cx="6895114" cy="1140705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68400" y="2323996"/>
              <a:ext cx="2667000" cy="1140705"/>
            </a:xfrm>
            <a:prstGeom prst="rect">
              <a:avLst/>
            </a:prstGeom>
          </p:spPr>
        </p:pic>
        <p:pic>
          <p:nvPicPr>
            <p:cNvPr id="520" name="Picture 51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064000" y="2345449"/>
              <a:ext cx="3999514" cy="509492"/>
            </a:xfrm>
            <a:prstGeom prst="rect">
              <a:avLst/>
            </a:prstGeom>
          </p:spPr>
        </p:pic>
        <p:pic>
          <p:nvPicPr>
            <p:cNvPr id="521" name="Picture 520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968750" y="2860432"/>
              <a:ext cx="4094764" cy="518165"/>
            </a:xfrm>
            <a:prstGeom prst="rect">
              <a:avLst/>
            </a:prstGeom>
          </p:spPr>
        </p:pic>
      </p:grpSp>
      <p:pic>
        <p:nvPicPr>
          <p:cNvPr id="522" name="Picture 5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06844" y="4351807"/>
            <a:ext cx="2619375" cy="409575"/>
          </a:xfrm>
          <a:prstGeom prst="rect">
            <a:avLst/>
          </a:prstGeom>
        </p:spPr>
      </p:pic>
      <p:pic>
        <p:nvPicPr>
          <p:cNvPr id="523" name="Picture 52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06844" y="5214741"/>
            <a:ext cx="2486025" cy="438150"/>
          </a:xfrm>
          <a:prstGeom prst="rect">
            <a:avLst/>
          </a:prstGeom>
        </p:spPr>
      </p:pic>
      <p:pic>
        <p:nvPicPr>
          <p:cNvPr id="524" name="Picture 52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06844" y="6101871"/>
            <a:ext cx="2486025" cy="447675"/>
          </a:xfrm>
          <a:prstGeom prst="rect">
            <a:avLst/>
          </a:prstGeom>
        </p:spPr>
      </p:pic>
      <p:cxnSp>
        <p:nvCxnSpPr>
          <p:cNvPr id="50" name="Straight Arrow Connector 49"/>
          <p:cNvCxnSpPr/>
          <p:nvPr/>
        </p:nvCxnSpPr>
        <p:spPr>
          <a:xfrm>
            <a:off x="8891911" y="6294670"/>
            <a:ext cx="6698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9686833" y="6101871"/>
            <a:ext cx="1539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latin typeface="Georgia" panose="02040502050405020303" pitchFamily="18" charset="0"/>
              </a:rPr>
              <a:t>Output = ?</a:t>
            </a:r>
          </a:p>
        </p:txBody>
      </p:sp>
      <p:pic>
        <p:nvPicPr>
          <p:cNvPr id="525" name="Picture 52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06844" y="6950004"/>
            <a:ext cx="2466975" cy="323850"/>
          </a:xfrm>
          <a:prstGeom prst="rect">
            <a:avLst/>
          </a:prstGeom>
        </p:spPr>
      </p:pic>
      <p:cxnSp>
        <p:nvCxnSpPr>
          <p:cNvPr id="53" name="Straight Arrow Connector 52"/>
          <p:cNvCxnSpPr/>
          <p:nvPr/>
        </p:nvCxnSpPr>
        <p:spPr>
          <a:xfrm>
            <a:off x="8891911" y="7074919"/>
            <a:ext cx="6698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9686833" y="6882120"/>
            <a:ext cx="1539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latin typeface="Georgia" panose="02040502050405020303" pitchFamily="18" charset="0"/>
              </a:rPr>
              <a:t>Output = ?</a:t>
            </a:r>
          </a:p>
        </p:txBody>
      </p:sp>
      <p:sp>
        <p:nvSpPr>
          <p:cNvPr id="58" name="Rectangle 57"/>
          <p:cNvSpPr/>
          <p:nvPr/>
        </p:nvSpPr>
        <p:spPr>
          <a:xfrm>
            <a:off x="6342787" y="5156218"/>
            <a:ext cx="2446815" cy="5079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/>
          <p:cNvSpPr/>
          <p:nvPr/>
        </p:nvSpPr>
        <p:spPr>
          <a:xfrm>
            <a:off x="6350000" y="4296059"/>
            <a:ext cx="2446815" cy="5079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/>
          <p:cNvSpPr/>
          <p:nvPr/>
        </p:nvSpPr>
        <p:spPr>
          <a:xfrm>
            <a:off x="6350000" y="6010181"/>
            <a:ext cx="2446815" cy="5079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/>
          <p:cNvSpPr/>
          <p:nvPr/>
        </p:nvSpPr>
        <p:spPr>
          <a:xfrm>
            <a:off x="6326448" y="6831015"/>
            <a:ext cx="2446815" cy="5079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8850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Shape 531"/>
          <p:cNvSpPr txBox="1">
            <a:spLocks noGrp="1"/>
          </p:cNvSpPr>
          <p:nvPr>
            <p:ph type="body" idx="1"/>
          </p:nvPr>
        </p:nvSpPr>
        <p:spPr>
          <a:xfrm>
            <a:off x="635006" y="1325800"/>
            <a:ext cx="11734800" cy="218307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2600" dirty="0">
                <a:latin typeface="Georgia"/>
                <a:ea typeface="Georgia"/>
                <a:cs typeface="Georgia"/>
                <a:sym typeface="Georgia"/>
              </a:rPr>
              <a:t>Another example of a neural network with one perceptron is a </a:t>
            </a:r>
            <a:r>
              <a:rPr lang="en-US" sz="2600" b="1" dirty="0">
                <a:latin typeface="Georgia"/>
                <a:ea typeface="Georgia"/>
                <a:cs typeface="Georgia"/>
                <a:sym typeface="Georgia"/>
              </a:rPr>
              <a:t>Logistic Regression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2600" dirty="0">
                <a:latin typeface="Georgia"/>
                <a:ea typeface="Georgia"/>
                <a:cs typeface="Georgia"/>
                <a:sym typeface="Georgia"/>
              </a:rPr>
              <a:t>The decision function is based on the </a:t>
            </a:r>
            <a:r>
              <a:rPr lang="en-US" sz="2600" b="1" dirty="0">
                <a:latin typeface="Georgia"/>
                <a:ea typeface="Georgia"/>
                <a:cs typeface="Georgia"/>
                <a:sym typeface="Georgia"/>
              </a:rPr>
              <a:t>sigmoid function </a:t>
            </a:r>
            <a:r>
              <a:rPr lang="en-US" sz="2600" dirty="0">
                <a:latin typeface="Georgia"/>
                <a:ea typeface="Georgia"/>
                <a:cs typeface="Georgia"/>
                <a:sym typeface="Georgia"/>
              </a:rPr>
              <a:t>where the output is bounded between 0 and 1.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2600" dirty="0">
                <a:latin typeface="Georgia"/>
                <a:ea typeface="Georgia"/>
                <a:cs typeface="Georgia"/>
                <a:sym typeface="Georgia"/>
              </a:rPr>
              <a:t>The linear combination of coefficients with input values gives you </a:t>
            </a:r>
            <a:r>
              <a:rPr lang="en-US" sz="2600" b="1" dirty="0">
                <a:latin typeface="Georgia"/>
                <a:ea typeface="Georgia"/>
                <a:cs typeface="Georgia"/>
                <a:sym typeface="Georgia"/>
              </a:rPr>
              <a:t>one decision boundary</a:t>
            </a:r>
            <a:r>
              <a:rPr lang="en-US" sz="2600" dirty="0">
                <a:latin typeface="Georgia"/>
                <a:ea typeface="Georgia"/>
                <a:cs typeface="Georgia"/>
                <a:sym typeface="Georgia"/>
              </a:rPr>
              <a:t>.</a:t>
            </a:r>
          </a:p>
          <a:p>
            <a:pPr lvl="0"/>
            <a:endParaRPr lang="en-US" sz="2600" b="1" dirty="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532" name="Shape 532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>
                <a:latin typeface="Oswald"/>
                <a:ea typeface="Oswald"/>
                <a:cs typeface="Oswald"/>
                <a:sym typeface="Oswald"/>
              </a:rPr>
              <a:t>NEURAL NETWORKS</a:t>
            </a:r>
          </a:p>
        </p:txBody>
      </p:sp>
      <p:sp>
        <p:nvSpPr>
          <p:cNvPr id="2" name="AutoShape 2" descr="Image result for titanic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4" descr="Image result for titanic funny movie pos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8" descr="data:image/jpeg;base64,/9j/4AAQSkZJRgABAQAAAQABAAD/2wCEAAkGBxASEBUQDxAVFRUVFRASFRUVEBUQFRUVFRUWFhUVFRUYHyggGBomGxUVITEhJSsrLi8uFx8zODMsNygtLisBCgoKDg0OFRAQGi0dHx0tLSstLS0tLSstKystLS0tLS0tKy0tKystLS0rLS0rLS0tLSstLS0rLS0tKzEtNy0tLf/AABEIASMArQMBIgACEQEDEQH/xAAcAAEAAgMBAQEAAAAAAAAAAAAAAgMBBAUGBwj/xABEEAABAwIDBAYHBQUGBwAAAAABAAIRAyEEEjEFQVFhBhMiU3GRBxdSgZOh0yMyQsHwFHKCsdEVM3OSovFDVGJjo8Lh/8QAGAEBAQEBAQAAAAAAAAAAAAAAAAIBAwT/xAAcEQEBAQEAAwEBAAAAAAAAAAAAARECEiExQQP/2gAMAwEAAhEDEQA/APjrVY1VNVjSvRHNa1WtKpaVa1dIyrWq1qpaVY0q4hc0qxqpaVMFdJWVcCpAqppUwVcrFkrBKjmWCVoySoFZJUCVNGCVW5ScVW4qKqIuVRVjlU4qK2IFVuUyqnLnVIFVlTcqyudUy1WNVIVgKQXNKsBVLSrmU3G4afcCVcTVjSrAVAU3ey7/AClTDHeyfIrpKmrGlTBVYY72T5FTDTwPkVcrEwVIFVLIKqVmLZSVXKzfgfJbpjJKwSo3OiFp4HyKzWsEqVHDufpYbyoBjrCDcgaRcroYkPawNpNceJaCSBrJjTXXxUWio4OkLPf/AKmj5FV19mSM1J08iQfmLflzVVLZ73CZDZ0kwoUnvo1QDa4nhHHxF/mOKi1TSfbXwVTiunt2kBUBFswv4wD/ACIHuXKcVzqoi4qBWXFQKitYaVY0qoFTBWRq0Fe42X0tqjE4TDYd5bhmHDUMpa0GpOVr3vMEiXE2B0XhWldDYN8XhwNTiMPHj1rVcrHvemvSTE4bHtZSf9m2nTc6mQC15Ln5pMSLAaHcq+hm0MxxYa95ptirTDzJY09ZaJMWDRbguV6UQRtE86VEjw7Q/mCr/RzSc5uMygn7EN49oipA8f6q9Tjl4bb9WnQDadR3WOcX1KjjnMQA1rS6eZPivQ7e2nVZhKFWm8tdU6skwDINMuOo4wvBMdZew6SNI2dgifZZ86Uj5Aq9TY4u08aKzhUiHFrQ+1i4SMw8RlXZ6MYRmUvqx9qXUmA/iABL48o9y85gsM+rUbSpiXOMDlxJ5DUrt7Z2q+jWFGgYZQDKYBaJcWiXEyJvp7pW6xzMfhjSqOpu/CbHiDdp8l6DovVHUvFR3ZztYAbjtwI8CT81Z0twgq0GYylcBrS7/DdcE+BPzPBcnBNJ2diCBpUpc9C2fKVujZqbPfhsZSyk5HvaGmdxcA5h81fh8U8bULM7spc9kZjECmSLeIC6XRjHMxVIU6t6lIsfzOUy1457j481yKLSds5R3rj7hTMnwWaNmnhTidpVGPc406RD8uYx2Q0AAbrmfcVqdIekVZtd1Kg7q2UzkAZ2ZI+8SfGRGll0dj4kU9r16T7daXBs2l1nM8xm+S4239lFuPqteIa5xqg+01/at78w9x3wptVieK20cRTo5wesY6oHOENFRpAgkj8QMjhN1xar+uxA3gkf5RdxHj2j7wp7Uxw/u6dmixP5CN3+wtrubMwbqTDVc0l24AXHLkZ8iBwcota0ekNWagb7LRPiYHzDQf4lyHFbOOpVQc9VsZy4i43RIABtEhajiptUwSoShKiVzrWAVMFVAqQKyUXArawOOq0X9ZRqOY8SA5pgidYK0gVMFXKx0cftbEV4/aKz6mWcud2YidYK2cN0gxjGhlPE1GtFg1r8oHuC44KkCqlG9iMdUqOz1HlzvaNzrNzvWziNs4mo0sqV3uaY7LnSLaWXLBUg5VqW9g9oVaU9TUczNE5TExpKzisdVqkGrUc8gQC4yY4LSDlLMt0x0xtzFAQMRUiIjMQI4RwWKe2sS1oa2u8NFgA6BHgudmWJW6Y2aGLqMf1lN7mvv2mnKb66K6ntnEtLnNrvBcZcQ6C42uTv0C55KwXLNMbmM2pXqx1tZ74gjM6SCNCDqF6NnSQVcO1m0KbnWIZiKUCsyYEkGztx3Ta03XjS5dj+06GUMLHEADVrDoIm5WWtaD3MpVQabxVa0hzSWPpg8MzDBBB5kcyr6m36sWawQImHTbS4IVgx2E7o/DplP7Qwfcf+Gkptal0ocT1ZPGrqZ0I4rgErp7b2iysGZA4Zc85gB96DaD4rkkqNawSorJKgprWAVIFVgqQKxqwFTBVQKkCt1K0FSBVQKkCq0XNcr6VVps4cBI3X38VqAqQKudYyxt1KMSQczeIVQKnhMW5h9psglhJyujjHiVccIHU+tpkGPvN3tk2sdZg6TpuV5Ovifn1r5kzKErEqNUmXLEqBKwSlEiVElRJUSVOjJKiSsEqMrNaySokrBKiSp1rJKjKEqKnWsLIKwiwTBUgVWsyt0WSpAquVlpWysWysyqwVlrlusbA1BA3B3ai8a62IkG3uutjBVXBwfScRVzdkABoII3HQb7W3Ry12nMQADqOxmNySActrEjj80zNLbkbhIABEBxjLIzAkiXHh7lUpjqvptxJLqbRTqiM1ICA8ycxpi0QcoyCTffC5dQ3+Sk2uZEmHCCKgJzXiJcDu5XGnJb1Jn7ScpysrZWlsjq21R2tIt1hljQGgAwTrr08vP1+pzHMJWCVsbRwFag8069N1NwJBDmlpkeOo56LUJXO7FMkqMookqdMCVElCVElZrWSVElYJWFmtZWERYCIiAiIgzKkCoIt0WArIKrlZlBZKsbVPObQZMiLQPl5KiVkOTRtMjUxwHs3aLTucJ1NgQstaDcSWibA9psgX57uE5dy1Q/8AX9VaMQYsdNBrAMyByM3G9bo+ldDsdTxlSlh9qU2VxVa+nSxJJNXM0Nim+oe0x7WtMAET1knNmBO/tb0c4fDfauAfRAOfNVNJzJP3s4GWBAuQBczuXzPZm0alCoKtGziAHAgOY8Egw4EQLgO5EAiIC+k7O9J7XUurrscSQ5pcACGzYZpnMLxPK4VT+nXxPjHldh7EpPJaXNzvOVrZE5G/i5F0E+C8njS3rH5Pu5nZd9psV6va2zaMzQxFOLuDc8Fh17B3t3RqNy8riKMGw/Me48Fl4nlepfq/L1Oc+NYrCy9hG5RU1giIsBERAREQEREBERAREQFlYRBlZlRRBKUzHRRRBPMePzTMVBZQSLjxUFlYQEREBERAREQEREBERAREQEREBERAREQEREBERAREQEREBERAREQEREBZCwrMO5gcC9pc28gOyE23Ogx5FB2MdsJ0ZqLXZW0aNSoXvYO26i2s9rBAmGu0ubcwsv6O1G4etUeAHUqlNh+2p5QC2oXtd/3A5rRlmb6aKrE9Iq7nVSxwa2qXEsDWuyghrcrXESOyxgkROUKivtvEPD2ueIqFzngU6bQ4uLCXQG6k02mRe3MrfQyNj1DSFVot1bqzpLGgMFQ0wQc0klzXCIG7WVsu2E52Ho1aQk1Oszy9gDAHVMroMFrctGqS427B0WizatYUzSD4aWdVGVs5M7qmXNExme4m955BTpbZrta1jXw1gcGgsY4Q4VAQ6R2hFWrZ0gZ3cU9Df2b0ZquxDKVZuVrqppHLVZnOUS8sF80DfBE2XGxNBzHljokGDlc14nkWmCt2pt/EuOY1O1mquDurpgg1Q4VIIbIBzOtpJJ1uq6u1qzpLi05hVB+zpiesdmfo3Unfu0EBBorCtxOIdUcXuiTEw1rRYACzQALBVLAREQEREBERAREQEREBERAREQEREBERAREQEREBERAREQEREBERAREQEREBERARSyq6kACOzJ3CJHK29BRlKQto0ariey4nfY/NYbgnH2R4uAJ8BqUGsQsK59PKYkG+6Y53IW3/AGe0kBlQEkOIsdwJ/JG45yKytTLXFp3EjyVaMEREBERAREQEREBERAREQERZCCxrXCHR4TeY5cFuswz5Je/JOpJufcqaQgSdYkcbaFXYbZ1WrcW335rLVTldRZh4gtc4+1c+YsFo1nljvs3kDk4hdA7DxbRZsji12n5rYwvRas93asIkk8eCnZP1tlrkNbUqyXEmAe0ST5lMNUNN0ixBFiNV6sbDdTb2RmI04LmY7CFjQajYJm7Tos8/eN8PTRx9OWFxHbDi53g6w/k3zXKXe2jhYosLdYe1/MAgiechcIqubsT1MrCIipIiIgIiICIiAiIgIiIC2qTGtbnfcn7rf/Z3LgN/hrrAoXE6oNptYlpm5Lhfw0XuNjYYZW+AXgqbtBzBXrtl9IaIhtQOZECSJFua59yuvFmPa4ag2NFtMpCNFrYDGUXtDmOaRyIK2H16Q1eB/EFBVVag3gvJ9KKQDYtrqdAN5K9BtHbVBn/EBPCR8+C846q3EOf2w4ARA0E6nmd3mpt9r5jiU6oqgtJOUD+I79OesLiYttMGGEnjIi69PsGjlpF797nkGIgfdE8oa8+S85tKM1uAMc3S78124+1y7/GmiIrQIiICIiAiIgIiICIiAiIg2MEwOeGuOtl6fCbHaWltWnVMkEVKdQC0QW5HAggm87l5ShUyuDhuMr6j0fxratKDqAo62OnGWOFsTZz6eJimSKby7sOuQPwyd5trC6nSTZVZ4gE5BEtFpW7gXZsWGCOyZMcQBNvevVMjMQRN4UauzHzp3RluUmh1ouMofSZbjncIze4D8lv4nZww1DM93bIgAAN13QvePptZ90c9Tr4L5z01xZzl5khsQCbGTCzrazly9svNPDl1u3FNo4iAXEcoEeS8k90lbu1tpvruBdYNGVrRo0b/AHk6laC68zI59XaIiKkiIiAiIgIiICLIVjQ1BUitvuAWMzv0EFazCtaeJPksyOP+ooKg08F7DohjQ2BN7g3jwXlbbj5lXYao9jppkSeOiyzYrm49oMHhXYjr24rqXkmcrxc850XsNlupN7bapeSBJ6wvHlMD3L5HlqTLqbT4EBbeCqPaZawA/vlv8lnjDyr6xjMYMpg3gr5v00r5qYg6vA9wDoCrxW1cSRlzNE/9WZcvFguAFSoXRJAENEqZPat9OPBSFuNa3eY8HT/RRb4iP3z+Uro5tRFvVA2OyXk/uz/MKtoqez5tCDVRdCnT9trR77pVZQ4+V0HPRTqRPZmOaggIiICIiAsysIgzmPFZzniVhEEusdxWRUd+gs0mAm5j3SunRZTaIbMnflJTW41adZ8XaTw7IWXV3ezHiAtxlEEmflIQhotB8iVmjWouMTng/uqNd7o/vCeWULYeGcD5LWrU97XQsa1evf7RWDXf7R8ypVKBFxed6qIVJS613tHzKiXHisIgIswkIMIswsIPqvqG2r3+D+LW+knqG2r3+D+LW+kv0ciD84+obavf4P4tb6Seobavf4P4tb6S/RyIPzj6htq9/g/i1vpJ6htq9/g/i1vpL9HIg/OI9A21e/wfxa30ln1D7V7/AAfxa30l+jUQfnMegrau6vg/i1vpK4ehPbHf4P4tb6S/QdV5AJAk8FqDHP7h+/dwn9foSHwj1KbY/wCYwfxa30lkehTbHf4P4tb6S+71Mc4G1CofAcgfzj3LH7e+P7h/l+v1HOA+EH0J7X7/AAfxa30lW/0G7WOtfB/FrfSX3t2Pd3L5mAI1tMjkn7c/uX3iLHlra3/xDXwJ3oL2toK+DA/xq30lA+gfavf4P4tb6S/QH7e+J6h8y0ARxm/ICBPitXaBq5szM9207DNAkVM1uNm/Lig+E+obavf4P4tb6Seobavf4P4tb6S+yivirCKmXsEmKkzlGYTExM6e5bdd1cENZ1lzWBJzWmpDL7hlYb8+aD4f6htq9/g/i1vpJ6htq9/g/i1vpL7fS68ghzquYO4FrSMroI/i/JQwtWv1gL+syl83D/uw4iQBYXb479EHxP1DbV7/AAfxa30k9Q21e/wfxa30l9rxdfEBxydbOZ5ALTljPaLaRk8zzXY2U95pNNScxL5Bt+IxryhBtoiICIiAiIgIiICIiAiIgIiICIiAiIgIiICIiD/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218" y="4069202"/>
            <a:ext cx="4239491" cy="213360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4782" y="3803137"/>
            <a:ext cx="2667000" cy="114070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59800" y="3306689"/>
            <a:ext cx="3200400" cy="863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36000" y="4287260"/>
            <a:ext cx="3124200" cy="812800"/>
          </a:xfrm>
          <a:prstGeom prst="rect">
            <a:avLst/>
          </a:prstGeom>
        </p:spPr>
      </p:pic>
      <p:pic>
        <p:nvPicPr>
          <p:cNvPr id="17410" name="Picture 2" descr="Image result for sigmoid decision boundary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1200" y="5238101"/>
            <a:ext cx="3048000" cy="2028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484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Shape 531"/>
          <p:cNvSpPr txBox="1">
            <a:spLocks noGrp="1"/>
          </p:cNvSpPr>
          <p:nvPr>
            <p:ph type="body" idx="1"/>
          </p:nvPr>
        </p:nvSpPr>
        <p:spPr>
          <a:xfrm>
            <a:off x="635006" y="1325800"/>
            <a:ext cx="11734800" cy="124607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Georgia"/>
                <a:ea typeface="Georgia"/>
                <a:cs typeface="Georgia"/>
                <a:sym typeface="Georgia"/>
              </a:rPr>
              <a:t>Our brains have many neurons. Therefore, we can also have many perceptrons in a neural network.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Georgia"/>
                <a:ea typeface="Georgia"/>
                <a:cs typeface="Georgia"/>
                <a:sym typeface="Georgia"/>
              </a:rPr>
              <a:t>We can also have several </a:t>
            </a:r>
            <a:r>
              <a:rPr lang="en-US" sz="2400" b="1" dirty="0">
                <a:latin typeface="Georgia"/>
                <a:ea typeface="Georgia"/>
                <a:cs typeface="Georgia"/>
                <a:sym typeface="Georgia"/>
              </a:rPr>
              <a:t>layers</a:t>
            </a:r>
            <a:r>
              <a:rPr lang="en-US" sz="2400" dirty="0">
                <a:latin typeface="Georgia"/>
                <a:ea typeface="Georgia"/>
                <a:cs typeface="Georgia"/>
                <a:sym typeface="Georgia"/>
              </a:rPr>
              <a:t> of perceptrons - we call them </a:t>
            </a:r>
            <a:r>
              <a:rPr lang="en-US" sz="2400" b="1" dirty="0">
                <a:latin typeface="Georgia"/>
                <a:ea typeface="Georgia"/>
                <a:cs typeface="Georgia"/>
                <a:sym typeface="Georgia"/>
              </a:rPr>
              <a:t>hidden layers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2400" b="1" dirty="0">
                <a:latin typeface="Georgia"/>
                <a:ea typeface="Georgia"/>
                <a:cs typeface="Georgia"/>
                <a:sym typeface="Georgia"/>
              </a:rPr>
              <a:t>We choose both the # of layers and # of perceptrons in each layer.</a:t>
            </a:r>
          </a:p>
        </p:txBody>
      </p:sp>
      <p:sp>
        <p:nvSpPr>
          <p:cNvPr id="532" name="Shape 532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>
                <a:latin typeface="Oswald"/>
                <a:ea typeface="Oswald"/>
                <a:cs typeface="Oswald"/>
                <a:sym typeface="Oswald"/>
              </a:rPr>
              <a:t>NEURAL NETWORKS</a:t>
            </a:r>
          </a:p>
        </p:txBody>
      </p:sp>
      <p:sp>
        <p:nvSpPr>
          <p:cNvPr id="2" name="AutoShape 2" descr="Image result for titanic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4" descr="Image result for titanic funny movie pos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8" descr="data:image/jpeg;base64,/9j/4AAQSkZJRgABAQAAAQABAAD/2wCEAAkGBxASEBUQDxAVFRUVFRASFRUVEBUQFRUVFRUWFhUVFRUYHyggGBomGxUVITEhJSsrLi8uFx8zODMsNygtLisBCgoKDg0OFRAQGi0dHx0tLSstLS0tLSstKystLS0tLS0tKy0tKystLS0rLS0rLS0tLSstLS0rLS0tKzEtNy0tLf/AABEIASMArQMBIgACEQEDEQH/xAAcAAEAAgMBAQEAAAAAAAAAAAAAAgMBBAUGBwj/xABEEAABAwIDBAYHBQUGBwAAAAABAAIRAyEEEjEFQVFhBhMiU3GRBxdSgZOh0yMyQsHwFHKCsdEVM3OSovFDVGJjo8Lh/8QAGAEBAQEBAQAAAAAAAAAAAAAAAAIBAwT/xAAcEQEBAQEAAwEBAAAAAAAAAAAAARECEiExQQP/2gAMAwEAAhEDEQA/APjrVY1VNVjSvRHNa1WtKpaVa1dIyrWq1qpaVY0q4hc0qxqpaVMFdJWVcCpAqppUwVcrFkrBKjmWCVoySoFZJUCVNGCVW5ScVW4qKqIuVRVjlU4qK2IFVuUyqnLnVIFVlTcqyudUy1WNVIVgKQXNKsBVLSrmU3G4afcCVcTVjSrAVAU3ey7/AClTDHeyfIrpKmrGlTBVYY72T5FTDTwPkVcrEwVIFVLIKqVmLZSVXKzfgfJbpjJKwSo3OiFp4HyKzWsEqVHDufpYbyoBjrCDcgaRcroYkPawNpNceJaCSBrJjTXXxUWio4OkLPf/AKmj5FV19mSM1J08iQfmLflzVVLZ73CZDZ0kwoUnvo1QDa4nhHHxF/mOKi1TSfbXwVTiunt2kBUBFswv4wD/ACIHuXKcVzqoi4qBWXFQKitYaVY0qoFTBWRq0Fe42X0tqjE4TDYd5bhmHDUMpa0GpOVr3vMEiXE2B0XhWldDYN8XhwNTiMPHj1rVcrHvemvSTE4bHtZSf9m2nTc6mQC15Ln5pMSLAaHcq+hm0MxxYa95ptirTDzJY09ZaJMWDRbguV6UQRtE86VEjw7Q/mCr/RzSc5uMygn7EN49oipA8f6q9Tjl4bb9WnQDadR3WOcX1KjjnMQA1rS6eZPivQ7e2nVZhKFWm8tdU6skwDINMuOo4wvBMdZew6SNI2dgifZZ86Uj5Aq9TY4u08aKzhUiHFrQ+1i4SMw8RlXZ6MYRmUvqx9qXUmA/iABL48o9y85gsM+rUbSpiXOMDlxJ5DUrt7Z2q+jWFGgYZQDKYBaJcWiXEyJvp7pW6xzMfhjSqOpu/CbHiDdp8l6DovVHUvFR3ZztYAbjtwI8CT81Z0twgq0GYylcBrS7/DdcE+BPzPBcnBNJ2diCBpUpc9C2fKVujZqbPfhsZSyk5HvaGmdxcA5h81fh8U8bULM7spc9kZjECmSLeIC6XRjHMxVIU6t6lIsfzOUy1457j481yKLSds5R3rj7hTMnwWaNmnhTidpVGPc406RD8uYx2Q0AAbrmfcVqdIekVZtd1Kg7q2UzkAZ2ZI+8SfGRGll0dj4kU9r16T7daXBs2l1nM8xm+S4239lFuPqteIa5xqg+01/at78w9x3wptVieK20cRTo5wesY6oHOENFRpAgkj8QMjhN1xar+uxA3gkf5RdxHj2j7wp7Uxw/u6dmixP5CN3+wtrubMwbqTDVc0l24AXHLkZ8iBwcota0ekNWagb7LRPiYHzDQf4lyHFbOOpVQc9VsZy4i43RIABtEhajiptUwSoShKiVzrWAVMFVAqQKyUXArawOOq0X9ZRqOY8SA5pgidYK0gVMFXKx0cftbEV4/aKz6mWcud2YidYK2cN0gxjGhlPE1GtFg1r8oHuC44KkCqlG9iMdUqOz1HlzvaNzrNzvWziNs4mo0sqV3uaY7LnSLaWXLBUg5VqW9g9oVaU9TUczNE5TExpKzisdVqkGrUc8gQC4yY4LSDlLMt0x0xtzFAQMRUiIjMQI4RwWKe2sS1oa2u8NFgA6BHgudmWJW6Y2aGLqMf1lN7mvv2mnKb66K6ntnEtLnNrvBcZcQ6C42uTv0C55KwXLNMbmM2pXqx1tZ74gjM6SCNCDqF6NnSQVcO1m0KbnWIZiKUCsyYEkGztx3Ta03XjS5dj+06GUMLHEADVrDoIm5WWtaD3MpVQabxVa0hzSWPpg8MzDBBB5kcyr6m36sWawQImHTbS4IVgx2E7o/DplP7Qwfcf+Gkptal0ocT1ZPGrqZ0I4rgErp7b2iysGZA4Zc85gB96DaD4rkkqNawSorJKgprWAVIFVgqQKxqwFTBVQKkCt1K0FSBVQKkCq0XNcr6VVps4cBI3X38VqAqQKudYyxt1KMSQczeIVQKnhMW5h9psglhJyujjHiVccIHU+tpkGPvN3tk2sdZg6TpuV5Ovifn1r5kzKErEqNUmXLEqBKwSlEiVElRJUSVOjJKiSsEqMrNaySokrBKiSp1rJKjKEqKnWsLIKwiwTBUgVWsyt0WSpAquVlpWysWysyqwVlrlusbA1BA3B3ai8a62IkG3uutjBVXBwfScRVzdkABoII3HQb7W3Ry12nMQADqOxmNySActrEjj80zNLbkbhIABEBxjLIzAkiXHh7lUpjqvptxJLqbRTqiM1ICA8ycxpi0QcoyCTffC5dQ3+Sk2uZEmHCCKgJzXiJcDu5XGnJb1Jn7ScpysrZWlsjq21R2tIt1hljQGgAwTrr08vP1+pzHMJWCVsbRwFag8069N1NwJBDmlpkeOo56LUJXO7FMkqMookqdMCVElCVElZrWSVElYJWFmtZWERYCIiAiIgzKkCoIt0WArIKrlZlBZKsbVPObQZMiLQPl5KiVkOTRtMjUxwHs3aLTucJ1NgQstaDcSWibA9psgX57uE5dy1Q/8AX9VaMQYsdNBrAMyByM3G9bo+ldDsdTxlSlh9qU2VxVa+nSxJJNXM0Nim+oe0x7WtMAET1knNmBO/tb0c4fDfauAfRAOfNVNJzJP3s4GWBAuQBczuXzPZm0alCoKtGziAHAgOY8Egw4EQLgO5EAiIC+k7O9J7XUurrscSQ5pcACGzYZpnMLxPK4VT+nXxPjHldh7EpPJaXNzvOVrZE5G/i5F0E+C8njS3rH5Pu5nZd9psV6va2zaMzQxFOLuDc8Fh17B3t3RqNy8riKMGw/Me48Fl4nlepfq/L1Oc+NYrCy9hG5RU1giIsBERAREQEREBERAREQFlYRBlZlRRBKUzHRRRBPMePzTMVBZQSLjxUFlYQEREBERAREQEREBERAREQEREBERAREQEREBERAREQEREBERAREQEREBZCwrMO5gcC9pc28gOyE23Ogx5FB2MdsJ0ZqLXZW0aNSoXvYO26i2s9rBAmGu0ubcwsv6O1G4etUeAHUqlNh+2p5QC2oXtd/3A5rRlmb6aKrE9Iq7nVSxwa2qXEsDWuyghrcrXESOyxgkROUKivtvEPD2ueIqFzngU6bQ4uLCXQG6k02mRe3MrfQyNj1DSFVot1bqzpLGgMFQ0wQc0klzXCIG7WVsu2E52Ho1aQk1Oszy9gDAHVMroMFrctGqS427B0WizatYUzSD4aWdVGVs5M7qmXNExme4m955BTpbZrta1jXw1gcGgsY4Q4VAQ6R2hFWrZ0gZ3cU9Df2b0ZquxDKVZuVrqppHLVZnOUS8sF80DfBE2XGxNBzHljokGDlc14nkWmCt2pt/EuOY1O1mquDurpgg1Q4VIIbIBzOtpJJ1uq6u1qzpLi05hVB+zpiesdmfo3Unfu0EBBorCtxOIdUcXuiTEw1rRYACzQALBVLAREQEREBERAREQEREBERAREQEREBERAREQEREBERAREQEREBERAREQEREBERARSyq6kACOzJ3CJHK29BRlKQto0ariey4nfY/NYbgnH2R4uAJ8BqUGsQsK59PKYkG+6Y53IW3/AGe0kBlQEkOIsdwJ/JG45yKytTLXFp3EjyVaMEREBERAREQEREBERAREQERZCCxrXCHR4TeY5cFuswz5Je/JOpJufcqaQgSdYkcbaFXYbZ1WrcW335rLVTldRZh4gtc4+1c+YsFo1nljvs3kDk4hdA7DxbRZsji12n5rYwvRas93asIkk8eCnZP1tlrkNbUqyXEmAe0ST5lMNUNN0ixBFiNV6sbDdTb2RmI04LmY7CFjQajYJm7Tos8/eN8PTRx9OWFxHbDi53g6w/k3zXKXe2jhYosLdYe1/MAgiechcIqubsT1MrCIipIiIgIiICIiAiIgIiIC2qTGtbnfcn7rf/Z3LgN/hrrAoXE6oNptYlpm5Lhfw0XuNjYYZW+AXgqbtBzBXrtl9IaIhtQOZECSJFua59yuvFmPa4ag2NFtMpCNFrYDGUXtDmOaRyIK2H16Q1eB/EFBVVag3gvJ9KKQDYtrqdAN5K9BtHbVBn/EBPCR8+C846q3EOf2w4ARA0E6nmd3mpt9r5jiU6oqgtJOUD+I79OesLiYttMGGEnjIi69PsGjlpF797nkGIgfdE8oa8+S85tKM1uAMc3S78124+1y7/GmiIrQIiICIiAiIgIiICIiAiIg2MEwOeGuOtl6fCbHaWltWnVMkEVKdQC0QW5HAggm87l5ShUyuDhuMr6j0fxratKDqAo62OnGWOFsTZz6eJimSKby7sOuQPwyd5trC6nSTZVZ4gE5BEtFpW7gXZsWGCOyZMcQBNvevVMjMQRN4UauzHzp3RluUmh1ouMofSZbjncIze4D8lv4nZww1DM93bIgAAN13QvePptZ90c9Tr4L5z01xZzl5khsQCbGTCzrazly9svNPDl1u3FNo4iAXEcoEeS8k90lbu1tpvruBdYNGVrRo0b/AHk6laC68zI59XaIiKkiIiAiIgIiICLIVjQ1BUitvuAWMzv0EFazCtaeJPksyOP+ooKg08F7DohjQ2BN7g3jwXlbbj5lXYao9jppkSeOiyzYrm49oMHhXYjr24rqXkmcrxc850XsNlupN7bapeSBJ6wvHlMD3L5HlqTLqbT4EBbeCqPaZawA/vlv8lnjDyr6xjMYMpg3gr5v00r5qYg6vA9wDoCrxW1cSRlzNE/9WZcvFguAFSoXRJAENEqZPat9OPBSFuNa3eY8HT/RRb4iP3z+Uro5tRFvVA2OyXk/uz/MKtoqez5tCDVRdCnT9trR77pVZQ4+V0HPRTqRPZmOaggIiICIiAsysIgzmPFZzniVhEEusdxWRUd+gs0mAm5j3SunRZTaIbMnflJTW41adZ8XaTw7IWXV3ezHiAtxlEEmflIQhotB8iVmjWouMTng/uqNd7o/vCeWULYeGcD5LWrU97XQsa1evf7RWDXf7R8ypVKBFxed6qIVJS613tHzKiXHisIgIswkIMIswsIPqvqG2r3+D+LW+knqG2r3+D+LW+kv0ciD84+obavf4P4tb6Seobavf4P4tb6S/RyIPzj6htq9/g/i1vpJ6htq9/g/i1vpL9HIg/OI9A21e/wfxa30ln1D7V7/AAfxa30l+jUQfnMegrau6vg/i1vpK4ehPbHf4P4tb6S/QdV5AJAk8FqDHP7h+/dwn9foSHwj1KbY/wCYwfxa30lkehTbHf4P4tb6S+71Mc4G1CofAcgfzj3LH7e+P7h/l+v1HOA+EH0J7X7/AAfxa30lW/0G7WOtfB/FrfSX3t2Pd3L5mAI1tMjkn7c/uX3iLHlra3/xDXwJ3oL2toK+DA/xq30lA+gfavf4P4tb6S/QH7e+J6h8y0ARxm/ICBPitXaBq5szM9207DNAkVM1uNm/Lig+E+obavf4P4tb6Seobavf4P4tb6S+yivirCKmXsEmKkzlGYTExM6e5bdd1cENZ1lzWBJzWmpDL7hlYb8+aD4f6htq9/g/i1vpJ6htq9/g/i1vpL7fS68ghzquYO4FrSMroI/i/JQwtWv1gL+syl83D/uw4iQBYXb479EHxP1DbV7/AAfxa30k9Q21e/wfxa30l9rxdfEBxydbOZ5ALTljPaLaRk8zzXY2U95pNNScxL5Bt+IxryhBtoiICIiAiIgIiICIiAiIgIiICIiAiIgIiICIiD/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9106594" y="6929773"/>
            <a:ext cx="387477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http://neuralnetworksanddeeplearning.com/chap1.html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654800" y="3781326"/>
            <a:ext cx="54102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Georgia" panose="02040502050405020303" pitchFamily="18" charset="0"/>
              </a:rPr>
              <a:t>In this example, the perceptrons in the hidden layer are making four decisions based on the input variables.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Georgia" panose="020405020504050203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Georgia" panose="02040502050405020303" pitchFamily="18" charset="0"/>
              </a:rPr>
              <a:t>Hidden layers have </a:t>
            </a:r>
            <a:r>
              <a:rPr lang="en-US" sz="2400" b="1" dirty="0">
                <a:latin typeface="Georgia" panose="02040502050405020303" pitchFamily="18" charset="0"/>
              </a:rPr>
              <a:t>binary values</a:t>
            </a:r>
          </a:p>
        </p:txBody>
      </p:sp>
      <p:pic>
        <p:nvPicPr>
          <p:cNvPr id="10242" name="Picture 2" descr="Image result for neural network hidden lay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0800" y="2965929"/>
            <a:ext cx="4777634" cy="4264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13279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Shape 817"/>
          <p:cNvSpPr txBox="1">
            <a:spLocks noGrp="1"/>
          </p:cNvSpPr>
          <p:nvPr>
            <p:ph type="body" idx="1"/>
          </p:nvPr>
        </p:nvSpPr>
        <p:spPr>
          <a:xfrm>
            <a:off x="635006" y="13012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What is a neural network supposed to mimic?</a:t>
            </a: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endParaRPr lang="en-US" sz="2800" dirty="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What is a perceptron? How does it make decisions?</a:t>
            </a: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endParaRPr lang="en-US" sz="2800" dirty="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What is an example of a neural network with just one perceptron?</a:t>
            </a:r>
          </a:p>
          <a:p>
            <a:pPr marR="0" lvl="0" algn="l" rtl="0">
              <a:spcBef>
                <a:spcPts val="0"/>
              </a:spcBef>
              <a:buSzPct val="100000"/>
            </a:pPr>
            <a:endParaRPr lang="en-US" sz="2800" dirty="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818" name="Shape 818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>
                <a:latin typeface="Oswald"/>
                <a:ea typeface="Oswald"/>
                <a:cs typeface="Oswald"/>
                <a:sym typeface="Oswald"/>
              </a:rPr>
              <a:t>KNOWLEDGE CHECK</a:t>
            </a:r>
          </a:p>
        </p:txBody>
      </p:sp>
    </p:spTree>
    <p:extLst>
      <p:ext uri="{BB962C8B-B14F-4D97-AF65-F5344CB8AC3E}">
        <p14:creationId xmlns:p14="http://schemas.microsoft.com/office/powerpoint/2010/main" val="9414135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Shape 518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>
                <a:latin typeface="Oswald"/>
                <a:ea typeface="Oswald"/>
                <a:cs typeface="Oswald"/>
                <a:sym typeface="Oswald"/>
              </a:rPr>
              <a:t>INTRODUCTION</a:t>
            </a:r>
          </a:p>
        </p:txBody>
      </p:sp>
      <p:sp>
        <p:nvSpPr>
          <p:cNvPr id="519" name="Shape 519"/>
          <p:cNvSpPr/>
          <p:nvPr/>
        </p:nvSpPr>
        <p:spPr>
          <a:xfrm>
            <a:off x="635000" y="1473200"/>
            <a:ext cx="11734800" cy="28067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lvl="0" rtl="0">
              <a:lnSpc>
                <a:spcPct val="88333"/>
              </a:lnSpc>
              <a:spcBef>
                <a:spcPts val="0"/>
              </a:spcBef>
              <a:buNone/>
            </a:pPr>
            <a:endParaRPr dirty="0">
              <a:latin typeface="Oswald"/>
              <a:ea typeface="Oswald"/>
              <a:cs typeface="Oswald"/>
              <a:sym typeface="Oswald"/>
            </a:endParaRPr>
          </a:p>
          <a:p>
            <a:pPr marL="0" marR="0" lvl="0" indent="0" algn="l" rtl="0">
              <a:lnSpc>
                <a:spcPct val="88333"/>
              </a:lnSpc>
              <a:spcBef>
                <a:spcPts val="0"/>
              </a:spcBef>
              <a:buSzPct val="25000"/>
              <a:buNone/>
            </a:pPr>
            <a:r>
              <a:rPr lang="en-US" sz="9600" b="1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EXAMPLE </a:t>
            </a:r>
          </a:p>
        </p:txBody>
      </p:sp>
    </p:spTree>
    <p:extLst>
      <p:ext uri="{BB962C8B-B14F-4D97-AF65-F5344CB8AC3E}">
        <p14:creationId xmlns:p14="http://schemas.microsoft.com/office/powerpoint/2010/main" val="11205654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Shape 531"/>
          <p:cNvSpPr txBox="1">
            <a:spLocks noGrp="1"/>
          </p:cNvSpPr>
          <p:nvPr>
            <p:ph type="body" idx="1"/>
          </p:nvPr>
        </p:nvSpPr>
        <p:spPr>
          <a:xfrm>
            <a:off x="635006" y="1325800"/>
            <a:ext cx="11734800" cy="124607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lvl="0"/>
            <a:r>
              <a:rPr lang="en-US" sz="2400" b="1" dirty="0">
                <a:latin typeface="Georgia"/>
                <a:ea typeface="Georgia"/>
                <a:cs typeface="Georgia"/>
                <a:sym typeface="Georgia"/>
              </a:rPr>
              <a:t>Example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Georgia"/>
                <a:ea typeface="Georgia"/>
                <a:cs typeface="Georgia"/>
                <a:sym typeface="Georgia"/>
              </a:rPr>
              <a:t>Suppose you want to use a neural network to classify whether a point is a circle or square with two features, x1 and x2.</a:t>
            </a:r>
          </a:p>
        </p:txBody>
      </p:sp>
      <p:sp>
        <p:nvSpPr>
          <p:cNvPr id="532" name="Shape 532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>
                <a:latin typeface="Oswald"/>
                <a:ea typeface="Oswald"/>
                <a:cs typeface="Oswald"/>
                <a:sym typeface="Oswald"/>
              </a:rPr>
              <a:t>NEURAL NETWORKS</a:t>
            </a:r>
          </a:p>
        </p:txBody>
      </p:sp>
      <p:sp>
        <p:nvSpPr>
          <p:cNvPr id="2" name="AutoShape 2" descr="Image result for titanic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4" descr="Image result for titanic funny movie pos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8" descr="data:image/jpeg;base64,/9j/4AAQSkZJRgABAQAAAQABAAD/2wCEAAkGBxASEBUQDxAVFRUVFRASFRUVEBUQFRUVFRUWFhUVFRUYHyggGBomGxUVITEhJSsrLi8uFx8zODMsNygtLisBCgoKDg0OFRAQGi0dHx0tLSstLS0tLSstKystLS0tLS0tKy0tKystLS0rLS0rLS0tLSstLS0rLS0tKzEtNy0tLf/AABEIASMArQMBIgACEQEDEQH/xAAcAAEAAgMBAQEAAAAAAAAAAAAAAgMBBAUGBwj/xABEEAABAwIDBAYHBQUGBwAAAAABAAIRAyEEEjEFQVFhBhMiU3GRBxdSgZOh0yMyQsHwFHKCsdEVM3OSovFDVGJjo8Lh/8QAGAEBAQEBAQAAAAAAAAAAAAAAAAIBAwT/xAAcEQEBAQEAAwEBAAAAAAAAAAAAARECEiExQQP/2gAMAwEAAhEDEQA/APjrVY1VNVjSvRHNa1WtKpaVa1dIyrWq1qpaVY0q4hc0qxqpaVMFdJWVcCpAqppUwVcrFkrBKjmWCVoySoFZJUCVNGCVW5ScVW4qKqIuVRVjlU4qK2IFVuUyqnLnVIFVlTcqyudUy1WNVIVgKQXNKsBVLSrmU3G4afcCVcTVjSrAVAU3ey7/AClTDHeyfIrpKmrGlTBVYY72T5FTDTwPkVcrEwVIFVLIKqVmLZSVXKzfgfJbpjJKwSo3OiFp4HyKzWsEqVHDufpYbyoBjrCDcgaRcroYkPawNpNceJaCSBrJjTXXxUWio4OkLPf/AKmj5FV19mSM1J08iQfmLflzVVLZ73CZDZ0kwoUnvo1QDa4nhHHxF/mOKi1TSfbXwVTiunt2kBUBFswv4wD/ACIHuXKcVzqoi4qBWXFQKitYaVY0qoFTBWRq0Fe42X0tqjE4TDYd5bhmHDUMpa0GpOVr3vMEiXE2B0XhWldDYN8XhwNTiMPHj1rVcrHvemvSTE4bHtZSf9m2nTc6mQC15Ln5pMSLAaHcq+hm0MxxYa95ptirTDzJY09ZaJMWDRbguV6UQRtE86VEjw7Q/mCr/RzSc5uMygn7EN49oipA8f6q9Tjl4bb9WnQDadR3WOcX1KjjnMQA1rS6eZPivQ7e2nVZhKFWm8tdU6skwDINMuOo4wvBMdZew6SNI2dgifZZ86Uj5Aq9TY4u08aKzhUiHFrQ+1i4SMw8RlXZ6MYRmUvqx9qXUmA/iABL48o9y85gsM+rUbSpiXOMDlxJ5DUrt7Z2q+jWFGgYZQDKYBaJcWiXEyJvp7pW6xzMfhjSqOpu/CbHiDdp8l6DovVHUvFR3ZztYAbjtwI8CT81Z0twgq0GYylcBrS7/DdcE+BPzPBcnBNJ2diCBpUpc9C2fKVujZqbPfhsZSyk5HvaGmdxcA5h81fh8U8bULM7spc9kZjECmSLeIC6XRjHMxVIU6t6lIsfzOUy1457j481yKLSds5R3rj7hTMnwWaNmnhTidpVGPc406RD8uYx2Q0AAbrmfcVqdIekVZtd1Kg7q2UzkAZ2ZI+8SfGRGll0dj4kU9r16T7daXBs2l1nM8xm+S4239lFuPqteIa5xqg+01/at78w9x3wptVieK20cRTo5wesY6oHOENFRpAgkj8QMjhN1xar+uxA3gkf5RdxHj2j7wp7Uxw/u6dmixP5CN3+wtrubMwbqTDVc0l24AXHLkZ8iBwcota0ekNWagb7LRPiYHzDQf4lyHFbOOpVQc9VsZy4i43RIABtEhajiptUwSoShKiVzrWAVMFVAqQKyUXArawOOq0X9ZRqOY8SA5pgidYK0gVMFXKx0cftbEV4/aKz6mWcud2YidYK2cN0gxjGhlPE1GtFg1r8oHuC44KkCqlG9iMdUqOz1HlzvaNzrNzvWziNs4mo0sqV3uaY7LnSLaWXLBUg5VqW9g9oVaU9TUczNE5TExpKzisdVqkGrUc8gQC4yY4LSDlLMt0x0xtzFAQMRUiIjMQI4RwWKe2sS1oa2u8NFgA6BHgudmWJW6Y2aGLqMf1lN7mvv2mnKb66K6ntnEtLnNrvBcZcQ6C42uTv0C55KwXLNMbmM2pXqx1tZ74gjM6SCNCDqF6NnSQVcO1m0KbnWIZiKUCsyYEkGztx3Ta03XjS5dj+06GUMLHEADVrDoIm5WWtaD3MpVQabxVa0hzSWPpg8MzDBBB5kcyr6m36sWawQImHTbS4IVgx2E7o/DplP7Qwfcf+Gkptal0ocT1ZPGrqZ0I4rgErp7b2iysGZA4Zc85gB96DaD4rkkqNawSorJKgprWAVIFVgqQKxqwFTBVQKkCt1K0FSBVQKkCq0XNcr6VVps4cBI3X38VqAqQKudYyxt1KMSQczeIVQKnhMW5h9psglhJyujjHiVccIHU+tpkGPvN3tk2sdZg6TpuV5Ovifn1r5kzKErEqNUmXLEqBKwSlEiVElRJUSVOjJKiSsEqMrNaySokrBKiSp1rJKjKEqKnWsLIKwiwTBUgVWsyt0WSpAquVlpWysWysyqwVlrlusbA1BA3B3ai8a62IkG3uutjBVXBwfScRVzdkABoII3HQb7W3Ry12nMQADqOxmNySActrEjj80zNLbkbhIABEBxjLIzAkiXHh7lUpjqvptxJLqbRTqiM1ICA8ycxpi0QcoyCTffC5dQ3+Sk2uZEmHCCKgJzXiJcDu5XGnJb1Jn7ScpysrZWlsjq21R2tIt1hljQGgAwTrr08vP1+pzHMJWCVsbRwFag8069N1NwJBDmlpkeOo56LUJXO7FMkqMookqdMCVElCVElZrWSVElYJWFmtZWERYCIiAiIgzKkCoIt0WArIKrlZlBZKsbVPObQZMiLQPl5KiVkOTRtMjUxwHs3aLTucJ1NgQstaDcSWibA9psgX57uE5dy1Q/8AX9VaMQYsdNBrAMyByM3G9bo+ldDsdTxlSlh9qU2VxVa+nSxJJNXM0Nim+oe0x7WtMAET1knNmBO/tb0c4fDfauAfRAOfNVNJzJP3s4GWBAuQBczuXzPZm0alCoKtGziAHAgOY8Egw4EQLgO5EAiIC+k7O9J7XUurrscSQ5pcACGzYZpnMLxPK4VT+nXxPjHldh7EpPJaXNzvOVrZE5G/i5F0E+C8njS3rH5Pu5nZd9psV6va2zaMzQxFOLuDc8Fh17B3t3RqNy8riKMGw/Me48Fl4nlepfq/L1Oc+NYrCy9hG5RU1giIsBERAREQEREBERAREQFlYRBlZlRRBKUzHRRRBPMePzTMVBZQSLjxUFlYQEREBERAREQEREBERAREQEREBERAREQEREBERAREQEREBERAREQEREBZCwrMO5gcC9pc28gOyE23Ogx5FB2MdsJ0ZqLXZW0aNSoXvYO26i2s9rBAmGu0ubcwsv6O1G4etUeAHUqlNh+2p5QC2oXtd/3A5rRlmb6aKrE9Iq7nVSxwa2qXEsDWuyghrcrXESOyxgkROUKivtvEPD2ueIqFzngU6bQ4uLCXQG6k02mRe3MrfQyNj1DSFVot1bqzpLGgMFQ0wQc0klzXCIG7WVsu2E52Ho1aQk1Oszy9gDAHVMroMFrctGqS427B0WizatYUzSD4aWdVGVs5M7qmXNExme4m955BTpbZrta1jXw1gcGgsY4Q4VAQ6R2hFWrZ0gZ3cU9Df2b0ZquxDKVZuVrqppHLVZnOUS8sF80DfBE2XGxNBzHljokGDlc14nkWmCt2pt/EuOY1O1mquDurpgg1Q4VIIbIBzOtpJJ1uq6u1qzpLi05hVB+zpiesdmfo3Unfu0EBBorCtxOIdUcXuiTEw1rRYACzQALBVLAREQEREBERAREQEREBERAREQEREBERAREQEREBERAREQEREBERAREQEREBERARSyq6kACOzJ3CJHK29BRlKQto0ariey4nfY/NYbgnH2R4uAJ8BqUGsQsK59PKYkG+6Y53IW3/AGe0kBlQEkOIsdwJ/JG45yKytTLXFp3EjyVaMEREBERAREQEREBERAREQERZCCxrXCHR4TeY5cFuswz5Je/JOpJufcqaQgSdYkcbaFXYbZ1WrcW335rLVTldRZh4gtc4+1c+YsFo1nljvs3kDk4hdA7DxbRZsji12n5rYwvRas93asIkk8eCnZP1tlrkNbUqyXEmAe0ST5lMNUNN0ixBFiNV6sbDdTb2RmI04LmY7CFjQajYJm7Tos8/eN8PTRx9OWFxHbDi53g6w/k3zXKXe2jhYosLdYe1/MAgiechcIqubsT1MrCIipIiIgIiICIiAiIgIiIC2qTGtbnfcn7rf/Z3LgN/hrrAoXE6oNptYlpm5Lhfw0XuNjYYZW+AXgqbtBzBXrtl9IaIhtQOZECSJFua59yuvFmPa4ag2NFtMpCNFrYDGUXtDmOaRyIK2H16Q1eB/EFBVVag3gvJ9KKQDYtrqdAN5K9BtHbVBn/EBPCR8+C846q3EOf2w4ARA0E6nmd3mpt9r5jiU6oqgtJOUD+I79OesLiYttMGGEnjIi69PsGjlpF797nkGIgfdE8oa8+S85tKM1uAMc3S78124+1y7/GmiIrQIiICIiAiIgIiICIiAiIg2MEwOeGuOtl6fCbHaWltWnVMkEVKdQC0QW5HAggm87l5ShUyuDhuMr6j0fxratKDqAo62OnGWOFsTZz6eJimSKby7sOuQPwyd5trC6nSTZVZ4gE5BEtFpW7gXZsWGCOyZMcQBNvevVMjMQRN4UauzHzp3RluUmh1ouMofSZbjncIze4D8lv4nZww1DM93bIgAAN13QvePptZ90c9Tr4L5z01xZzl5khsQCbGTCzrazly9svNPDl1u3FNo4iAXEcoEeS8k90lbu1tpvruBdYNGVrRo0b/AHk6laC68zI59XaIiKkiIiAiIgIiICLIVjQ1BUitvuAWMzv0EFazCtaeJPksyOP+ooKg08F7DohjQ2BN7g3jwXlbbj5lXYao9jppkSeOiyzYrm49oMHhXYjr24rqXkmcrxc850XsNlupN7bapeSBJ6wvHlMD3L5HlqTLqbT4EBbeCqPaZawA/vlv8lnjDyr6xjMYMpg3gr5v00r5qYg6vA9wDoCrxW1cSRlzNE/9WZcvFguAFSoXRJAENEqZPat9OPBSFuNa3eY8HT/RRb4iP3z+Uro5tRFvVA2OyXk/uz/MKtoqez5tCDVRdCnT9trR77pVZQ4+V0HPRTqRPZmOaggIiICIiAsysIgzmPFZzniVhEEusdxWRUd+gs0mAm5j3SunRZTaIbMnflJTW41adZ8XaTw7IWXV3ezHiAtxlEEmflIQhotB8iVmjWouMTng/uqNd7o/vCeWULYeGcD5LWrU97XQsa1evf7RWDXf7R8ypVKBFxed6qIVJS613tHzKiXHisIgIswkIMIswsIPqvqG2r3+D+LW+knqG2r3+D+LW+kv0ciD84+obavf4P4tb6Seobavf4P4tb6S/RyIPzj6htq9/g/i1vpJ6htq9/g/i1vpL9HIg/OI9A21e/wfxa30ln1D7V7/AAfxa30l+jUQfnMegrau6vg/i1vpK4ehPbHf4P4tb6S/QdV5AJAk8FqDHP7h+/dwn9foSHwj1KbY/wCYwfxa30lkehTbHf4P4tb6S+71Mc4G1CofAcgfzj3LH7e+P7h/l+v1HOA+EH0J7X7/AAfxa30lW/0G7WOtfB/FrfSX3t2Pd3L5mAI1tMjkn7c/uX3iLHlra3/xDXwJ3oL2toK+DA/xq30lA+gfavf4P4tb6S/QH7e+J6h8y0ARxm/ICBPitXaBq5szM9207DNAkVM1uNm/Lig+E+obavf4P4tb6Seobavf4P4tb6S+yivirCKmXsEmKkzlGYTExM6e5bdd1cENZ1lzWBJzWmpDL7hlYb8+aD4f6htq9/g/i1vpJ6htq9/g/i1vpL7fS68ghzquYO4FrSMroI/i/JQwtWv1gL+syl83D/uw4iQBYXb479EHxP1DbV7/AAfxa30k9Q21e/wfxa30l9rxdfEBxydbOZ5ALTljPaLaRk8zzXY2U95pNNScxL5Bt+IxryhBtoiICIiAiIgIiICIiAiIgIiICIiAiIgIiICIiD/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28" name="Shape 549"/>
          <p:cNvCxnSpPr/>
          <p:nvPr/>
        </p:nvCxnSpPr>
        <p:spPr>
          <a:xfrm rot="10800000">
            <a:off x="2353881" y="3215319"/>
            <a:ext cx="0" cy="2895600"/>
          </a:xfrm>
          <a:prstGeom prst="straightConnector1">
            <a:avLst/>
          </a:prstGeom>
          <a:noFill/>
          <a:ln w="57150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29" name="Shape 550"/>
          <p:cNvCxnSpPr/>
          <p:nvPr/>
        </p:nvCxnSpPr>
        <p:spPr>
          <a:xfrm>
            <a:off x="2353881" y="6110920"/>
            <a:ext cx="3962399" cy="0"/>
          </a:xfrm>
          <a:prstGeom prst="straightConnector1">
            <a:avLst/>
          </a:prstGeom>
          <a:noFill/>
          <a:ln w="57150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sp>
        <p:nvSpPr>
          <p:cNvPr id="32" name="Shape 551"/>
          <p:cNvSpPr/>
          <p:nvPr/>
        </p:nvSpPr>
        <p:spPr>
          <a:xfrm>
            <a:off x="2658681" y="3977320"/>
            <a:ext cx="381000" cy="304799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02498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Shape 552"/>
          <p:cNvSpPr/>
          <p:nvPr/>
        </p:nvSpPr>
        <p:spPr>
          <a:xfrm>
            <a:off x="2811081" y="4434521"/>
            <a:ext cx="381000" cy="304799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02498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Shape 553"/>
          <p:cNvSpPr/>
          <p:nvPr/>
        </p:nvSpPr>
        <p:spPr>
          <a:xfrm>
            <a:off x="3268275" y="4999570"/>
            <a:ext cx="381000" cy="304799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02498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Shape 554"/>
          <p:cNvSpPr/>
          <p:nvPr/>
        </p:nvSpPr>
        <p:spPr>
          <a:xfrm>
            <a:off x="2559388" y="5285443"/>
            <a:ext cx="381000" cy="304799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02498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Shape 555"/>
          <p:cNvSpPr/>
          <p:nvPr/>
        </p:nvSpPr>
        <p:spPr>
          <a:xfrm>
            <a:off x="3268275" y="5520246"/>
            <a:ext cx="381000" cy="304799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02498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Shape 556"/>
          <p:cNvSpPr/>
          <p:nvPr/>
        </p:nvSpPr>
        <p:spPr>
          <a:xfrm>
            <a:off x="3954081" y="3291520"/>
            <a:ext cx="381000" cy="304799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rgbClr val="02498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Shape 557"/>
          <p:cNvSpPr/>
          <p:nvPr/>
        </p:nvSpPr>
        <p:spPr>
          <a:xfrm>
            <a:off x="4639881" y="3712483"/>
            <a:ext cx="381000" cy="304799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rgbClr val="02498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Shape 558"/>
          <p:cNvSpPr/>
          <p:nvPr/>
        </p:nvSpPr>
        <p:spPr>
          <a:xfrm>
            <a:off x="4112254" y="3935655"/>
            <a:ext cx="381000" cy="304799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rgbClr val="02498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Shape 559"/>
          <p:cNvSpPr/>
          <p:nvPr/>
        </p:nvSpPr>
        <p:spPr>
          <a:xfrm>
            <a:off x="5556588" y="3215320"/>
            <a:ext cx="381000" cy="304799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rgbClr val="02498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Shape 560"/>
          <p:cNvSpPr/>
          <p:nvPr/>
        </p:nvSpPr>
        <p:spPr>
          <a:xfrm>
            <a:off x="5366088" y="4515603"/>
            <a:ext cx="381000" cy="304799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rgbClr val="02498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Shape 561"/>
          <p:cNvSpPr/>
          <p:nvPr/>
        </p:nvSpPr>
        <p:spPr>
          <a:xfrm>
            <a:off x="4716081" y="4396420"/>
            <a:ext cx="381000" cy="304799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rgbClr val="02498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Shape 562"/>
          <p:cNvSpPr/>
          <p:nvPr/>
        </p:nvSpPr>
        <p:spPr>
          <a:xfrm>
            <a:off x="5428434" y="5171020"/>
            <a:ext cx="381000" cy="304799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rgbClr val="02498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Shape 564"/>
          <p:cNvSpPr txBox="1"/>
          <p:nvPr/>
        </p:nvSpPr>
        <p:spPr>
          <a:xfrm>
            <a:off x="1805475" y="3067803"/>
            <a:ext cx="685799" cy="30777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X2</a:t>
            </a:r>
          </a:p>
        </p:txBody>
      </p:sp>
      <p:sp>
        <p:nvSpPr>
          <p:cNvPr id="27" name="Shape 565"/>
          <p:cNvSpPr txBox="1"/>
          <p:nvPr/>
        </p:nvSpPr>
        <p:spPr>
          <a:xfrm>
            <a:off x="6317437" y="6244892"/>
            <a:ext cx="685799" cy="30777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X1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188194" y="3498850"/>
            <a:ext cx="51816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Georgia" panose="02040502050405020303" pitchFamily="18" charset="0"/>
              </a:rPr>
              <a:t>How would a neural network fit this data?</a:t>
            </a:r>
          </a:p>
        </p:txBody>
      </p:sp>
    </p:spTree>
    <p:extLst>
      <p:ext uri="{BB962C8B-B14F-4D97-AF65-F5344CB8AC3E}">
        <p14:creationId xmlns:p14="http://schemas.microsoft.com/office/powerpoint/2010/main" val="41929981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Shape 531"/>
          <p:cNvSpPr txBox="1">
            <a:spLocks noGrp="1"/>
          </p:cNvSpPr>
          <p:nvPr>
            <p:ph type="body" idx="1"/>
          </p:nvPr>
        </p:nvSpPr>
        <p:spPr>
          <a:xfrm>
            <a:off x="635006" y="1325800"/>
            <a:ext cx="11734800" cy="124607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lvl="0"/>
            <a:r>
              <a:rPr lang="en-US" sz="2200" b="1" dirty="0">
                <a:latin typeface="Georgia"/>
                <a:ea typeface="Georgia"/>
                <a:cs typeface="Georgia"/>
                <a:sym typeface="Georgia"/>
              </a:rPr>
              <a:t>Example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Georgia"/>
                <a:ea typeface="Georgia"/>
                <a:cs typeface="Georgia"/>
                <a:sym typeface="Georgia"/>
              </a:rPr>
              <a:t>The points could be separated with one decision boundary AKA one perceptron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Georgia"/>
                <a:ea typeface="Georgia"/>
                <a:cs typeface="Georgia"/>
                <a:sym typeface="Georgia"/>
              </a:rPr>
              <a:t>This decision boundary could be derived using Logistic Regression</a:t>
            </a:r>
          </a:p>
        </p:txBody>
      </p:sp>
      <p:sp>
        <p:nvSpPr>
          <p:cNvPr id="532" name="Shape 532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>
                <a:latin typeface="Oswald"/>
                <a:ea typeface="Oswald"/>
                <a:cs typeface="Oswald"/>
                <a:sym typeface="Oswald"/>
              </a:rPr>
              <a:t>NEURAL NETWORKS</a:t>
            </a:r>
          </a:p>
        </p:txBody>
      </p:sp>
      <p:sp>
        <p:nvSpPr>
          <p:cNvPr id="2" name="AutoShape 2" descr="Image result for titanic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4" descr="Image result for titanic funny movie pos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8" descr="data:image/jpeg;base64,/9j/4AAQSkZJRgABAQAAAQABAAD/2wCEAAkGBxASEBUQDxAVFRUVFRASFRUVEBUQFRUVFRUWFhUVFRUYHyggGBomGxUVITEhJSsrLi8uFx8zODMsNygtLisBCgoKDg0OFRAQGi0dHx0tLSstLS0tLSstKystLS0tLS0tKy0tKystLS0rLS0rLS0tLSstLS0rLS0tKzEtNy0tLf/AABEIASMArQMBIgACEQEDEQH/xAAcAAEAAgMBAQEAAAAAAAAAAAAAAgMBBAUGBwj/xABEEAABAwIDBAYHBQUGBwAAAAABAAIRAyEEEjEFQVFhBhMiU3GRBxdSgZOh0yMyQsHwFHKCsdEVM3OSovFDVGJjo8Lh/8QAGAEBAQEBAQAAAAAAAAAAAAAAAAIBAwT/xAAcEQEBAQEAAwEBAAAAAAAAAAAAARECEiExQQP/2gAMAwEAAhEDEQA/APjrVY1VNVjSvRHNa1WtKpaVa1dIyrWq1qpaVY0q4hc0qxqpaVMFdJWVcCpAqppUwVcrFkrBKjmWCVoySoFZJUCVNGCVW5ScVW4qKqIuVRVjlU4qK2IFVuUyqnLnVIFVlTcqyudUy1WNVIVgKQXNKsBVLSrmU3G4afcCVcTVjSrAVAU3ey7/AClTDHeyfIrpKmrGlTBVYY72T5FTDTwPkVcrEwVIFVLIKqVmLZSVXKzfgfJbpjJKwSo3OiFp4HyKzWsEqVHDufpYbyoBjrCDcgaRcroYkPawNpNceJaCSBrJjTXXxUWio4OkLPf/AKmj5FV19mSM1J08iQfmLflzVVLZ73CZDZ0kwoUnvo1QDa4nhHHxF/mOKi1TSfbXwVTiunt2kBUBFswv4wD/ACIHuXKcVzqoi4qBWXFQKitYaVY0qoFTBWRq0Fe42X0tqjE4TDYd5bhmHDUMpa0GpOVr3vMEiXE2B0XhWldDYN8XhwNTiMPHj1rVcrHvemvSTE4bHtZSf9m2nTc6mQC15Ln5pMSLAaHcq+hm0MxxYa95ptirTDzJY09ZaJMWDRbguV6UQRtE86VEjw7Q/mCr/RzSc5uMygn7EN49oipA8f6q9Tjl4bb9WnQDadR3WOcX1KjjnMQA1rS6eZPivQ7e2nVZhKFWm8tdU6skwDINMuOo4wvBMdZew6SNI2dgifZZ86Uj5Aq9TY4u08aKzhUiHFrQ+1i4SMw8RlXZ6MYRmUvqx9qXUmA/iABL48o9y85gsM+rUbSpiXOMDlxJ5DUrt7Z2q+jWFGgYZQDKYBaJcWiXEyJvp7pW6xzMfhjSqOpu/CbHiDdp8l6DovVHUvFR3ZztYAbjtwI8CT81Z0twgq0GYylcBrS7/DdcE+BPzPBcnBNJ2diCBpUpc9C2fKVujZqbPfhsZSyk5HvaGmdxcA5h81fh8U8bULM7spc9kZjECmSLeIC6XRjHMxVIU6t6lIsfzOUy1457j481yKLSds5R3rj7hTMnwWaNmnhTidpVGPc406RD8uYx2Q0AAbrmfcVqdIekVZtd1Kg7q2UzkAZ2ZI+8SfGRGll0dj4kU9r16T7daXBs2l1nM8xm+S4239lFuPqteIa5xqg+01/at78w9x3wptVieK20cRTo5wesY6oHOENFRpAgkj8QMjhN1xar+uxA3gkf5RdxHj2j7wp7Uxw/u6dmixP5CN3+wtrubMwbqTDVc0l24AXHLkZ8iBwcota0ekNWagb7LRPiYHzDQf4lyHFbOOpVQc9VsZy4i43RIABtEhajiptUwSoShKiVzrWAVMFVAqQKyUXArawOOq0X9ZRqOY8SA5pgidYK0gVMFXKx0cftbEV4/aKz6mWcud2YidYK2cN0gxjGhlPE1GtFg1r8oHuC44KkCqlG9iMdUqOz1HlzvaNzrNzvWziNs4mo0sqV3uaY7LnSLaWXLBUg5VqW9g9oVaU9TUczNE5TExpKzisdVqkGrUc8gQC4yY4LSDlLMt0x0xtzFAQMRUiIjMQI4RwWKe2sS1oa2u8NFgA6BHgudmWJW6Y2aGLqMf1lN7mvv2mnKb66K6ntnEtLnNrvBcZcQ6C42uTv0C55KwXLNMbmM2pXqx1tZ74gjM6SCNCDqF6NnSQVcO1m0KbnWIZiKUCsyYEkGztx3Ta03XjS5dj+06GUMLHEADVrDoIm5WWtaD3MpVQabxVa0hzSWPpg8MzDBBB5kcyr6m36sWawQImHTbS4IVgx2E7o/DplP7Qwfcf+Gkptal0ocT1ZPGrqZ0I4rgErp7b2iysGZA4Zc85gB96DaD4rkkqNawSorJKgprWAVIFVgqQKxqwFTBVQKkCt1K0FSBVQKkCq0XNcr6VVps4cBI3X38VqAqQKudYyxt1KMSQczeIVQKnhMW5h9psglhJyujjHiVccIHU+tpkGPvN3tk2sdZg6TpuV5Ovifn1r5kzKErEqNUmXLEqBKwSlEiVElRJUSVOjJKiSsEqMrNaySokrBKiSp1rJKjKEqKnWsLIKwiwTBUgVWsyt0WSpAquVlpWysWysyqwVlrlusbA1BA3B3ai8a62IkG3uutjBVXBwfScRVzdkABoII3HQb7W3Ry12nMQADqOxmNySActrEjj80zNLbkbhIABEBxjLIzAkiXHh7lUpjqvptxJLqbRTqiM1ICA8ycxpi0QcoyCTffC5dQ3+Sk2uZEmHCCKgJzXiJcDu5XGnJb1Jn7ScpysrZWlsjq21R2tIt1hljQGgAwTrr08vP1+pzHMJWCVsbRwFag8069N1NwJBDmlpkeOo56LUJXO7FMkqMookqdMCVElCVElZrWSVElYJWFmtZWERYCIiAiIgzKkCoIt0WArIKrlZlBZKsbVPObQZMiLQPl5KiVkOTRtMjUxwHs3aLTucJ1NgQstaDcSWibA9psgX57uE5dy1Q/8AX9VaMQYsdNBrAMyByM3G9bo+ldDsdTxlSlh9qU2VxVa+nSxJJNXM0Nim+oe0x7WtMAET1knNmBO/tb0c4fDfauAfRAOfNVNJzJP3s4GWBAuQBczuXzPZm0alCoKtGziAHAgOY8Egw4EQLgO5EAiIC+k7O9J7XUurrscSQ5pcACGzYZpnMLxPK4VT+nXxPjHldh7EpPJaXNzvOVrZE5G/i5F0E+C8njS3rH5Pu5nZd9psV6va2zaMzQxFOLuDc8Fh17B3t3RqNy8riKMGw/Me48Fl4nlepfq/L1Oc+NYrCy9hG5RU1giIsBERAREQEREBERAREQFlYRBlZlRRBKUzHRRRBPMePzTMVBZQSLjxUFlYQEREBERAREQEREBERAREQEREBERAREQEREBERAREQEREBERAREQEREBZCwrMO5gcC9pc28gOyE23Ogx5FB2MdsJ0ZqLXZW0aNSoXvYO26i2s9rBAmGu0ubcwsv6O1G4etUeAHUqlNh+2p5QC2oXtd/3A5rRlmb6aKrE9Iq7nVSxwa2qXEsDWuyghrcrXESOyxgkROUKivtvEPD2ueIqFzngU6bQ4uLCXQG6k02mRe3MrfQyNj1DSFVot1bqzpLGgMFQ0wQc0klzXCIG7WVsu2E52Ho1aQk1Oszy9gDAHVMroMFrctGqS427B0WizatYUzSD4aWdVGVs5M7qmXNExme4m955BTpbZrta1jXw1gcGgsY4Q4VAQ6R2hFWrZ0gZ3cU9Df2b0ZquxDKVZuVrqppHLVZnOUS8sF80DfBE2XGxNBzHljokGDlc14nkWmCt2pt/EuOY1O1mquDurpgg1Q4VIIbIBzOtpJJ1uq6u1qzpLi05hVB+zpiesdmfo3Unfu0EBBorCtxOIdUcXuiTEw1rRYACzQALBVLAREQEREBERAREQEREBERAREQEREBERAREQEREBERAREQEREBERAREQEREBERARSyq6kACOzJ3CJHK29BRlKQto0ariey4nfY/NYbgnH2R4uAJ8BqUGsQsK59PKYkG+6Y53IW3/AGe0kBlQEkOIsdwJ/JG45yKytTLXFp3EjyVaMEREBERAREQEREBERAREQERZCCxrXCHR4TeY5cFuswz5Je/JOpJufcqaQgSdYkcbaFXYbZ1WrcW335rLVTldRZh4gtc4+1c+YsFo1nljvs3kDk4hdA7DxbRZsji12n5rYwvRas93asIkk8eCnZP1tlrkNbUqyXEmAe0ST5lMNUNN0ixBFiNV6sbDdTb2RmI04LmY7CFjQajYJm7Tos8/eN8PTRx9OWFxHbDi53g6w/k3zXKXe2jhYosLdYe1/MAgiechcIqubsT1MrCIipIiIgIiICIiAiIgIiIC2qTGtbnfcn7rf/Z3LgN/hrrAoXE6oNptYlpm5Lhfw0XuNjYYZW+AXgqbtBzBXrtl9IaIhtQOZECSJFua59yuvFmPa4ag2NFtMpCNFrYDGUXtDmOaRyIK2H16Q1eB/EFBVVag3gvJ9KKQDYtrqdAN5K9BtHbVBn/EBPCR8+C846q3EOf2w4ARA0E6nmd3mpt9r5jiU6oqgtJOUD+I79OesLiYttMGGEnjIi69PsGjlpF797nkGIgfdE8oa8+S85tKM1uAMc3S78124+1y7/GmiIrQIiICIiAiIgIiICIiAiIg2MEwOeGuOtl6fCbHaWltWnVMkEVKdQC0QW5HAggm87l5ShUyuDhuMr6j0fxratKDqAo62OnGWOFsTZz6eJimSKby7sOuQPwyd5trC6nSTZVZ4gE5BEtFpW7gXZsWGCOyZMcQBNvevVMjMQRN4UauzHzp3RluUmh1ouMofSZbjncIze4D8lv4nZww1DM93bIgAAN13QvePptZ90c9Tr4L5z01xZzl5khsQCbGTCzrazly9svNPDl1u3FNo4iAXEcoEeS8k90lbu1tpvruBdYNGVrRo0b/AHk6laC68zI59XaIiKkiIiAiIgIiICLIVjQ1BUitvuAWMzv0EFazCtaeJPksyOP+ooKg08F7DohjQ2BN7g3jwXlbbj5lXYao9jppkSeOiyzYrm49oMHhXYjr24rqXkmcrxc850XsNlupN7bapeSBJ6wvHlMD3L5HlqTLqbT4EBbeCqPaZawA/vlv8lnjDyr6xjMYMpg3gr5v00r5qYg6vA9wDoCrxW1cSRlzNE/9WZcvFguAFSoXRJAENEqZPat9OPBSFuNa3eY8HT/RRb4iP3z+Uro5tRFvVA2OyXk/uz/MKtoqez5tCDVRdCnT9trR77pVZQ4+V0HPRTqRPZmOaggIiICIiAsysIgzmPFZzniVhEEusdxWRUd+gs0mAm5j3SunRZTaIbMnflJTW41adZ8XaTw7IWXV3ezHiAtxlEEmflIQhotB8iVmjWouMTng/uqNd7o/vCeWULYeGcD5LWrU97XQsa1evf7RWDXf7R8ypVKBFxed6qIVJS613tHzKiXHisIgIswkIMIswsIPqvqG2r3+D+LW+knqG2r3+D+LW+kv0ciD84+obavf4P4tb6Seobavf4P4tb6S/RyIPzj6htq9/g/i1vpJ6htq9/g/i1vpL9HIg/OI9A21e/wfxa30ln1D7V7/AAfxa30l+jUQfnMegrau6vg/i1vpK4ehPbHf4P4tb6S/QdV5AJAk8FqDHP7h+/dwn9foSHwj1KbY/wCYwfxa30lkehTbHf4P4tb6S+71Mc4G1CofAcgfzj3LH7e+P7h/l+v1HOA+EH0J7X7/AAfxa30lW/0G7WOtfB/FrfSX3t2Pd3L5mAI1tMjkn7c/uX3iLHlra3/xDXwJ3oL2toK+DA/xq30lA+gfavf4P4tb6S/QH7e+J6h8y0ARxm/ICBPitXaBq5szM9207DNAkVM1uNm/Lig+E+obavf4P4tb6Seobavf4P4tb6S+yivirCKmXsEmKkzlGYTExM6e5bdd1cENZ1lzWBJzWmpDL7hlYb8+aD4f6htq9/g/i1vpJ6htq9/g/i1vpL7fS68ghzquYO4FrSMroI/i/JQwtWv1gL+syl83D/uw4iQBYXb479EHxP1DbV7/AAfxa30k9Q21e/wfxa30l9rxdfEBxydbOZ5ALTljPaLaRk8zzXY2U95pNNScxL5Bt+IxryhBtoiICIiAiIgIiICIiAiIgIiICIiAiIgIiICIiD/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26" name="Shape 549"/>
          <p:cNvCxnSpPr/>
          <p:nvPr/>
        </p:nvCxnSpPr>
        <p:spPr>
          <a:xfrm rot="10800000">
            <a:off x="1145892" y="3161855"/>
            <a:ext cx="0" cy="2895600"/>
          </a:xfrm>
          <a:prstGeom prst="straightConnector1">
            <a:avLst/>
          </a:prstGeom>
          <a:noFill/>
          <a:ln w="57150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30" name="Shape 550"/>
          <p:cNvCxnSpPr/>
          <p:nvPr/>
        </p:nvCxnSpPr>
        <p:spPr>
          <a:xfrm>
            <a:off x="1145892" y="6057456"/>
            <a:ext cx="3962399" cy="0"/>
          </a:xfrm>
          <a:prstGeom prst="straightConnector1">
            <a:avLst/>
          </a:prstGeom>
          <a:noFill/>
          <a:ln w="57150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sp>
        <p:nvSpPr>
          <p:cNvPr id="31" name="Shape 551"/>
          <p:cNvSpPr/>
          <p:nvPr/>
        </p:nvSpPr>
        <p:spPr>
          <a:xfrm>
            <a:off x="1450692" y="3923856"/>
            <a:ext cx="381000" cy="304799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02498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Shape 552"/>
          <p:cNvSpPr/>
          <p:nvPr/>
        </p:nvSpPr>
        <p:spPr>
          <a:xfrm>
            <a:off x="1603092" y="4381057"/>
            <a:ext cx="381000" cy="304799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02498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Shape 553"/>
          <p:cNvSpPr/>
          <p:nvPr/>
        </p:nvSpPr>
        <p:spPr>
          <a:xfrm>
            <a:off x="2060286" y="4946106"/>
            <a:ext cx="381000" cy="304799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02498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Shape 554"/>
          <p:cNvSpPr/>
          <p:nvPr/>
        </p:nvSpPr>
        <p:spPr>
          <a:xfrm>
            <a:off x="1351399" y="5231979"/>
            <a:ext cx="381000" cy="304799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02498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Shape 555"/>
          <p:cNvSpPr/>
          <p:nvPr/>
        </p:nvSpPr>
        <p:spPr>
          <a:xfrm>
            <a:off x="2060286" y="5466782"/>
            <a:ext cx="381000" cy="304799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02498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" name="Shape 556"/>
          <p:cNvSpPr/>
          <p:nvPr/>
        </p:nvSpPr>
        <p:spPr>
          <a:xfrm>
            <a:off x="2404542" y="3484234"/>
            <a:ext cx="381000" cy="304799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rgbClr val="02498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" name="Shape 557"/>
          <p:cNvSpPr/>
          <p:nvPr/>
        </p:nvSpPr>
        <p:spPr>
          <a:xfrm>
            <a:off x="3090342" y="3905197"/>
            <a:ext cx="381000" cy="304799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rgbClr val="02498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Shape 558"/>
          <p:cNvSpPr/>
          <p:nvPr/>
        </p:nvSpPr>
        <p:spPr>
          <a:xfrm>
            <a:off x="2562715" y="4128369"/>
            <a:ext cx="381000" cy="304799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rgbClr val="02498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" name="Shape 559"/>
          <p:cNvSpPr/>
          <p:nvPr/>
        </p:nvSpPr>
        <p:spPr>
          <a:xfrm>
            <a:off x="4007049" y="3408034"/>
            <a:ext cx="381000" cy="304799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rgbClr val="02498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Shape 560"/>
          <p:cNvSpPr/>
          <p:nvPr/>
        </p:nvSpPr>
        <p:spPr>
          <a:xfrm>
            <a:off x="3816549" y="4708317"/>
            <a:ext cx="381000" cy="304799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rgbClr val="02498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Shape 561"/>
          <p:cNvSpPr/>
          <p:nvPr/>
        </p:nvSpPr>
        <p:spPr>
          <a:xfrm>
            <a:off x="3166542" y="4589134"/>
            <a:ext cx="381000" cy="304799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rgbClr val="02498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Shape 562"/>
          <p:cNvSpPr/>
          <p:nvPr/>
        </p:nvSpPr>
        <p:spPr>
          <a:xfrm>
            <a:off x="3878895" y="5363734"/>
            <a:ext cx="381000" cy="304799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rgbClr val="02498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Shape 564"/>
          <p:cNvSpPr txBox="1"/>
          <p:nvPr/>
        </p:nvSpPr>
        <p:spPr>
          <a:xfrm>
            <a:off x="597486" y="3014339"/>
            <a:ext cx="685799" cy="30777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X2</a:t>
            </a:r>
          </a:p>
        </p:txBody>
      </p:sp>
      <p:sp>
        <p:nvSpPr>
          <p:cNvPr id="56" name="Shape 565"/>
          <p:cNvSpPr txBox="1"/>
          <p:nvPr/>
        </p:nvSpPr>
        <p:spPr>
          <a:xfrm>
            <a:off x="5109448" y="6191428"/>
            <a:ext cx="685799" cy="30777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X1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1560611" y="2911986"/>
            <a:ext cx="1828800" cy="3352800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Oval 56"/>
          <p:cNvSpPr/>
          <p:nvPr/>
        </p:nvSpPr>
        <p:spPr>
          <a:xfrm>
            <a:off x="8636000" y="3213969"/>
            <a:ext cx="10668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8" name="Straight Arrow Connector 57"/>
          <p:cNvCxnSpPr>
            <a:stCxn id="57" idx="6"/>
          </p:cNvCxnSpPr>
          <p:nvPr/>
        </p:nvCxnSpPr>
        <p:spPr>
          <a:xfrm>
            <a:off x="9702800" y="3671169"/>
            <a:ext cx="8382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10541000" y="3486503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latin typeface="Georgia" panose="02040502050405020303" pitchFamily="18" charset="0"/>
              </a:rPr>
              <a:t>Output</a:t>
            </a:r>
          </a:p>
        </p:txBody>
      </p:sp>
      <p:cxnSp>
        <p:nvCxnSpPr>
          <p:cNvPr id="60" name="Straight Arrow Connector 59"/>
          <p:cNvCxnSpPr>
            <a:endCxn id="57" idx="1"/>
          </p:cNvCxnSpPr>
          <p:nvPr/>
        </p:nvCxnSpPr>
        <p:spPr>
          <a:xfrm>
            <a:off x="7493000" y="2832969"/>
            <a:ext cx="1299229" cy="5149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stCxn id="63" idx="3"/>
            <a:endCxn id="57" idx="3"/>
          </p:cNvCxnSpPr>
          <p:nvPr/>
        </p:nvCxnSpPr>
        <p:spPr>
          <a:xfrm flipV="1">
            <a:off x="7505991" y="3994458"/>
            <a:ext cx="1286238" cy="4906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Picture 6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4491" y="2669910"/>
            <a:ext cx="514350" cy="342900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4491" y="4256522"/>
            <a:ext cx="571500" cy="457200"/>
          </a:xfrm>
          <a:prstGeom prst="rect">
            <a:avLst/>
          </a:prstGeom>
        </p:spPr>
      </p:pic>
      <p:sp>
        <p:nvSpPr>
          <p:cNvPr id="7" name="Left Brace 6"/>
          <p:cNvSpPr/>
          <p:nvPr/>
        </p:nvSpPr>
        <p:spPr>
          <a:xfrm>
            <a:off x="8042809" y="4939538"/>
            <a:ext cx="381000" cy="147999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TextBox 71"/>
          <p:cNvSpPr txBox="1"/>
          <p:nvPr/>
        </p:nvSpPr>
        <p:spPr>
          <a:xfrm>
            <a:off x="6660532" y="5494868"/>
            <a:ext cx="1240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latin typeface="Georgia" panose="02040502050405020303" pitchFamily="18" charset="0"/>
              </a:rPr>
              <a:t>Output =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343063" y="5108468"/>
            <a:ext cx="19718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latin typeface="Georgia" panose="02040502050405020303" pitchFamily="18" charset="0"/>
              </a:rPr>
              <a:t>Square if 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8343063" y="5818556"/>
            <a:ext cx="19718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latin typeface="Georgia" panose="02040502050405020303" pitchFamily="18" charset="0"/>
              </a:rPr>
              <a:t>Circle if 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36126" y="4855655"/>
            <a:ext cx="2390775" cy="7429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02800" y="5598605"/>
            <a:ext cx="2257425" cy="69532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95350" y="6419181"/>
            <a:ext cx="2388121" cy="47762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549254" y="6598425"/>
            <a:ext cx="5791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Georgia" panose="02040502050405020303" pitchFamily="18" charset="0"/>
              </a:rPr>
              <a:t>The decision boundary is derived the same way as in Logistic Regression </a:t>
            </a:r>
            <a:r>
              <a:rPr lang="en-US" dirty="0" smtClean="0">
                <a:latin typeface="Georgia" panose="02040502050405020303" pitchFamily="18" charset="0"/>
              </a:rPr>
              <a:t>using Gradient Descent</a:t>
            </a:r>
            <a:endParaRPr lang="en-US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83784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Shape 532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>
                <a:latin typeface="Oswald"/>
                <a:ea typeface="Oswald"/>
                <a:cs typeface="Oswald"/>
                <a:sym typeface="Oswald"/>
              </a:rPr>
              <a:t>NEURAL NETWORKS</a:t>
            </a:r>
          </a:p>
        </p:txBody>
      </p:sp>
      <p:sp>
        <p:nvSpPr>
          <p:cNvPr id="2" name="AutoShape 2" descr="Image result for titanic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4" descr="Image result for titanic funny movie pos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8" descr="data:image/jpeg;base64,/9j/4AAQSkZJRgABAQAAAQABAAD/2wCEAAkGBxASEBUQDxAVFRUVFRASFRUVEBUQFRUVFRUWFhUVFRUYHyggGBomGxUVITEhJSsrLi8uFx8zODMsNygtLisBCgoKDg0OFRAQGi0dHx0tLSstLS0tLSstKystLS0tLS0tKy0tKystLS0rLS0rLS0tLSstLS0rLS0tKzEtNy0tLf/AABEIASMArQMBIgACEQEDEQH/xAAcAAEAAgMBAQEAAAAAAAAAAAAAAgMBBAUGBwj/xABEEAABAwIDBAYHBQUGBwAAAAABAAIRAyEEEjEFQVFhBhMiU3GRBxdSgZOh0yMyQsHwFHKCsdEVM3OSovFDVGJjo8Lh/8QAGAEBAQEBAQAAAAAAAAAAAAAAAAIBAwT/xAAcEQEBAQEAAwEBAAAAAAAAAAAAARECEiExQQP/2gAMAwEAAhEDEQA/APjrVY1VNVjSvRHNa1WtKpaVa1dIyrWq1qpaVY0q4hc0qxqpaVMFdJWVcCpAqppUwVcrFkrBKjmWCVoySoFZJUCVNGCVW5ScVW4qKqIuVRVjlU4qK2IFVuUyqnLnVIFVlTcqyudUy1WNVIVgKQXNKsBVLSrmU3G4afcCVcTVjSrAVAU3ey7/AClTDHeyfIrpKmrGlTBVYY72T5FTDTwPkVcrEwVIFVLIKqVmLZSVXKzfgfJbpjJKwSo3OiFp4HyKzWsEqVHDufpYbyoBjrCDcgaRcroYkPawNpNceJaCSBrJjTXXxUWio4OkLPf/AKmj5FV19mSM1J08iQfmLflzVVLZ73CZDZ0kwoUnvo1QDa4nhHHxF/mOKi1TSfbXwVTiunt2kBUBFswv4wD/ACIHuXKcVzqoi4qBWXFQKitYaVY0qoFTBWRq0Fe42X0tqjE4TDYd5bhmHDUMpa0GpOVr3vMEiXE2B0XhWldDYN8XhwNTiMPHj1rVcrHvemvSTE4bHtZSf9m2nTc6mQC15Ln5pMSLAaHcq+hm0MxxYa95ptirTDzJY09ZaJMWDRbguV6UQRtE86VEjw7Q/mCr/RzSc5uMygn7EN49oipA8f6q9Tjl4bb9WnQDadR3WOcX1KjjnMQA1rS6eZPivQ7e2nVZhKFWm8tdU6skwDINMuOo4wvBMdZew6SNI2dgifZZ86Uj5Aq9TY4u08aKzhUiHFrQ+1i4SMw8RlXZ6MYRmUvqx9qXUmA/iABL48o9y85gsM+rUbSpiXOMDlxJ5DUrt7Z2q+jWFGgYZQDKYBaJcWiXEyJvp7pW6xzMfhjSqOpu/CbHiDdp8l6DovVHUvFR3ZztYAbjtwI8CT81Z0twgq0GYylcBrS7/DdcE+BPzPBcnBNJ2diCBpUpc9C2fKVujZqbPfhsZSyk5HvaGmdxcA5h81fh8U8bULM7spc9kZjECmSLeIC6XRjHMxVIU6t6lIsfzOUy1457j481yKLSds5R3rj7hTMnwWaNmnhTidpVGPc406RD8uYx2Q0AAbrmfcVqdIekVZtd1Kg7q2UzkAZ2ZI+8SfGRGll0dj4kU9r16T7daXBs2l1nM8xm+S4239lFuPqteIa5xqg+01/at78w9x3wptVieK20cRTo5wesY6oHOENFRpAgkj8QMjhN1xar+uxA3gkf5RdxHj2j7wp7Uxw/u6dmixP5CN3+wtrubMwbqTDVc0l24AXHLkZ8iBwcota0ekNWagb7LRPiYHzDQf4lyHFbOOpVQc9VsZy4i43RIABtEhajiptUwSoShKiVzrWAVMFVAqQKyUXArawOOq0X9ZRqOY8SA5pgidYK0gVMFXKx0cftbEV4/aKz6mWcud2YidYK2cN0gxjGhlPE1GtFg1r8oHuC44KkCqlG9iMdUqOz1HlzvaNzrNzvWziNs4mo0sqV3uaY7LnSLaWXLBUg5VqW9g9oVaU9TUczNE5TExpKzisdVqkGrUc8gQC4yY4LSDlLMt0x0xtzFAQMRUiIjMQI4RwWKe2sS1oa2u8NFgA6BHgudmWJW6Y2aGLqMf1lN7mvv2mnKb66K6ntnEtLnNrvBcZcQ6C42uTv0C55KwXLNMbmM2pXqx1tZ74gjM6SCNCDqF6NnSQVcO1m0KbnWIZiKUCsyYEkGztx3Ta03XjS5dj+06GUMLHEADVrDoIm5WWtaD3MpVQabxVa0hzSWPpg8MzDBBB5kcyr6m36sWawQImHTbS4IVgx2E7o/DplP7Qwfcf+Gkptal0ocT1ZPGrqZ0I4rgErp7b2iysGZA4Zc85gB96DaD4rkkqNawSorJKgprWAVIFVgqQKxqwFTBVQKkCt1K0FSBVQKkCq0XNcr6VVps4cBI3X38VqAqQKudYyxt1KMSQczeIVQKnhMW5h9psglhJyujjHiVccIHU+tpkGPvN3tk2sdZg6TpuV5Ovifn1r5kzKErEqNUmXLEqBKwSlEiVElRJUSVOjJKiSsEqMrNaySokrBKiSp1rJKjKEqKnWsLIKwiwTBUgVWsyt0WSpAquVlpWysWysyqwVlrlusbA1BA3B3ai8a62IkG3uutjBVXBwfScRVzdkABoII3HQb7W3Ry12nMQADqOxmNySActrEjj80zNLbkbhIABEBxjLIzAkiXHh7lUpjqvptxJLqbRTqiM1ICA8ycxpi0QcoyCTffC5dQ3+Sk2uZEmHCCKgJzXiJcDu5XGnJb1Jn7ScpysrZWlsjq21R2tIt1hljQGgAwTrr08vP1+pzHMJWCVsbRwFag8069N1NwJBDmlpkeOo56LUJXO7FMkqMookqdMCVElCVElZrWSVElYJWFmtZWERYCIiAiIgzKkCoIt0WArIKrlZlBZKsbVPObQZMiLQPl5KiVkOTRtMjUxwHs3aLTucJ1NgQstaDcSWibA9psgX57uE5dy1Q/8AX9VaMQYsdNBrAMyByM3G9bo+ldDsdTxlSlh9qU2VxVa+nSxJJNXM0Nim+oe0x7WtMAET1knNmBO/tb0c4fDfauAfRAOfNVNJzJP3s4GWBAuQBczuXzPZm0alCoKtGziAHAgOY8Egw4EQLgO5EAiIC+k7O9J7XUurrscSQ5pcACGzYZpnMLxPK4VT+nXxPjHldh7EpPJaXNzvOVrZE5G/i5F0E+C8njS3rH5Pu5nZd9psV6va2zaMzQxFOLuDc8Fh17B3t3RqNy8riKMGw/Me48Fl4nlepfq/L1Oc+NYrCy9hG5RU1giIsBERAREQEREBERAREQFlYRBlZlRRBKUzHRRRBPMePzTMVBZQSLjxUFlYQEREBERAREQEREBERAREQEREBERAREQEREBERAREQEREBERAREQEREBZCwrMO5gcC9pc28gOyE23Ogx5FB2MdsJ0ZqLXZW0aNSoXvYO26i2s9rBAmGu0ubcwsv6O1G4etUeAHUqlNh+2p5QC2oXtd/3A5rRlmb6aKrE9Iq7nVSxwa2qXEsDWuyghrcrXESOyxgkROUKivtvEPD2ueIqFzngU6bQ4uLCXQG6k02mRe3MrfQyNj1DSFVot1bqzpLGgMFQ0wQc0klzXCIG7WVsu2E52Ho1aQk1Oszy9gDAHVMroMFrctGqS427B0WizatYUzSD4aWdVGVs5M7qmXNExme4m955BTpbZrta1jXw1gcGgsY4Q4VAQ6R2hFWrZ0gZ3cU9Df2b0ZquxDKVZuVrqppHLVZnOUS8sF80DfBE2XGxNBzHljokGDlc14nkWmCt2pt/EuOY1O1mquDurpgg1Q4VIIbIBzOtpJJ1uq6u1qzpLi05hVB+zpiesdmfo3Unfu0EBBorCtxOIdUcXuiTEw1rRYACzQALBVLAREQEREBERAREQEREBERAREQEREBERAREQEREBERAREQEREBERAREQEREBERARSyq6kACOzJ3CJHK29BRlKQto0ariey4nfY/NYbgnH2R4uAJ8BqUGsQsK59PKYkG+6Y53IW3/AGe0kBlQEkOIsdwJ/JG45yKytTLXFp3EjyVaMEREBERAREQEREBERAREQERZCCxrXCHR4TeY5cFuswz5Je/JOpJufcqaQgSdYkcbaFXYbZ1WrcW335rLVTldRZh4gtc4+1c+YsFo1nljvs3kDk4hdA7DxbRZsji12n5rYwvRas93asIkk8eCnZP1tlrkNbUqyXEmAe0ST5lMNUNN0ixBFiNV6sbDdTb2RmI04LmY7CFjQajYJm7Tos8/eN8PTRx9OWFxHbDi53g6w/k3zXKXe2jhYosLdYe1/MAgiechcIqubsT1MrCIipIiIgIiICIiAiIgIiIC2qTGtbnfcn7rf/Z3LgN/hrrAoXE6oNptYlpm5Lhfw0XuNjYYZW+AXgqbtBzBXrtl9IaIhtQOZECSJFua59yuvFmPa4ag2NFtMpCNFrYDGUXtDmOaRyIK2H16Q1eB/EFBVVag3gvJ9KKQDYtrqdAN5K9BtHbVBn/EBPCR8+C846q3EOf2w4ARA0E6nmd3mpt9r5jiU6oqgtJOUD+I79OesLiYttMGGEnjIi69PsGjlpF797nkGIgfdE8oa8+S85tKM1uAMc3S78124+1y7/GmiIrQIiICIiAiIgIiICIiAiIg2MEwOeGuOtl6fCbHaWltWnVMkEVKdQC0QW5HAggm87l5ShUyuDhuMr6j0fxratKDqAo62OnGWOFsTZz6eJimSKby7sOuQPwyd5trC6nSTZVZ4gE5BEtFpW7gXZsWGCOyZMcQBNvevVMjMQRN4UauzHzp3RluUmh1ouMofSZbjncIze4D8lv4nZww1DM93bIgAAN13QvePptZ90c9Tr4L5z01xZzl5khsQCbGTCzrazly9svNPDl1u3FNo4iAXEcoEeS8k90lbu1tpvruBdYNGVrRo0b/AHk6laC68zI59XaIiKkiIiAiIgIiICLIVjQ1BUitvuAWMzv0EFazCtaeJPksyOP+ooKg08F7DohjQ2BN7g3jwXlbbj5lXYao9jppkSeOiyzYrm49oMHhXYjr24rqXkmcrxc850XsNlupN7bapeSBJ6wvHlMD3L5HlqTLqbT4EBbeCqPaZawA/vlv8lnjDyr6xjMYMpg3gr5v00r5qYg6vA9wDoCrxW1cSRlzNE/9WZcvFguAFSoXRJAENEqZPat9OPBSFuNa3eY8HT/RRb4iP3z+Uro5tRFvVA2OyXk/uz/MKtoqez5tCDVRdCnT9trR77pVZQ4+V0HPRTqRPZmOaggIiICIiAsysIgzmPFZzniVhEEusdxWRUd+gs0mAm5j3SunRZTaIbMnflJTW41adZ8XaTw7IWXV3ezHiAtxlEEmflIQhotB8iVmjWouMTng/uqNd7o/vCeWULYeGcD5LWrU97XQsa1evf7RWDXf7R8ypVKBFxed6qIVJS613tHzKiXHisIgIswkIMIswsIPqvqG2r3+D+LW+knqG2r3+D+LW+kv0ciD84+obavf4P4tb6Seobavf4P4tb6S/RyIPzj6htq9/g/i1vpJ6htq9/g/i1vpL9HIg/OI9A21e/wfxa30ln1D7V7/AAfxa30l+jUQfnMegrau6vg/i1vpK4ehPbHf4P4tb6S/QdV5AJAk8FqDHP7h+/dwn9foSHwj1KbY/wCYwfxa30lkehTbHf4P4tb6S+71Mc4G1CofAcgfzj3LH7e+P7h/l+v1HOA+EH0J7X7/AAfxa30lW/0G7WOtfB/FrfSX3t2Pd3L5mAI1tMjkn7c/uX3iLHlra3/xDXwJ3oL2toK+DA/xq30lA+gfavf4P4tb6S/QH7e+J6h8y0ARxm/ICBPitXaBq5szM9207DNAkVM1uNm/Lig+E+obavf4P4tb6Seobavf4P4tb6S+yivirCKmXsEmKkzlGYTExM6e5bdd1cENZ1lzWBJzWmpDL7hlYb8+aD4f6htq9/g/i1vpJ6htq9/g/i1vpL7fS68ghzquYO4FrSMroI/i/JQwtWv1gL+syl83D/uw4iQBYXb479EHxP1DbV7/AAfxa30k9Q21e/wfxa30l9rxdfEBxydbOZ5ALTljPaLaRk8zzXY2U95pNNScxL5Bt+IxryhBtoiICIiAiIgIiICIiAiIgIiICIiAiIgIiICIiD/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28" name="Shape 549"/>
          <p:cNvCxnSpPr/>
          <p:nvPr/>
        </p:nvCxnSpPr>
        <p:spPr>
          <a:xfrm rot="10800000">
            <a:off x="2353881" y="3215319"/>
            <a:ext cx="0" cy="2895600"/>
          </a:xfrm>
          <a:prstGeom prst="straightConnector1">
            <a:avLst/>
          </a:prstGeom>
          <a:noFill/>
          <a:ln w="57150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29" name="Shape 550"/>
          <p:cNvCxnSpPr/>
          <p:nvPr/>
        </p:nvCxnSpPr>
        <p:spPr>
          <a:xfrm>
            <a:off x="2353881" y="6110920"/>
            <a:ext cx="3962399" cy="0"/>
          </a:xfrm>
          <a:prstGeom prst="straightConnector1">
            <a:avLst/>
          </a:prstGeom>
          <a:noFill/>
          <a:ln w="57150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sp>
        <p:nvSpPr>
          <p:cNvPr id="32" name="Shape 551"/>
          <p:cNvSpPr/>
          <p:nvPr/>
        </p:nvSpPr>
        <p:spPr>
          <a:xfrm>
            <a:off x="2658681" y="3977320"/>
            <a:ext cx="381000" cy="304799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02498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Shape 552"/>
          <p:cNvSpPr/>
          <p:nvPr/>
        </p:nvSpPr>
        <p:spPr>
          <a:xfrm>
            <a:off x="2811081" y="4434521"/>
            <a:ext cx="381000" cy="304799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02498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Shape 553"/>
          <p:cNvSpPr/>
          <p:nvPr/>
        </p:nvSpPr>
        <p:spPr>
          <a:xfrm>
            <a:off x="3268275" y="4999570"/>
            <a:ext cx="381000" cy="304799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02498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Shape 554"/>
          <p:cNvSpPr/>
          <p:nvPr/>
        </p:nvSpPr>
        <p:spPr>
          <a:xfrm>
            <a:off x="2559388" y="5285443"/>
            <a:ext cx="381000" cy="304799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02498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Shape 555"/>
          <p:cNvSpPr/>
          <p:nvPr/>
        </p:nvSpPr>
        <p:spPr>
          <a:xfrm>
            <a:off x="3268275" y="5520246"/>
            <a:ext cx="381000" cy="304799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02498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Shape 556"/>
          <p:cNvSpPr/>
          <p:nvPr/>
        </p:nvSpPr>
        <p:spPr>
          <a:xfrm>
            <a:off x="3954081" y="3291520"/>
            <a:ext cx="381000" cy="304799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rgbClr val="02498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Shape 557"/>
          <p:cNvSpPr/>
          <p:nvPr/>
        </p:nvSpPr>
        <p:spPr>
          <a:xfrm>
            <a:off x="4639881" y="3712483"/>
            <a:ext cx="381000" cy="304799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rgbClr val="02498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Shape 558"/>
          <p:cNvSpPr/>
          <p:nvPr/>
        </p:nvSpPr>
        <p:spPr>
          <a:xfrm>
            <a:off x="4112254" y="3935655"/>
            <a:ext cx="381000" cy="304799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rgbClr val="02498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Shape 559"/>
          <p:cNvSpPr/>
          <p:nvPr/>
        </p:nvSpPr>
        <p:spPr>
          <a:xfrm>
            <a:off x="5556588" y="3215320"/>
            <a:ext cx="381000" cy="304799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rgbClr val="02498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Shape 560"/>
          <p:cNvSpPr/>
          <p:nvPr/>
        </p:nvSpPr>
        <p:spPr>
          <a:xfrm>
            <a:off x="5366088" y="4515603"/>
            <a:ext cx="381000" cy="304799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rgbClr val="02498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Shape 561"/>
          <p:cNvSpPr/>
          <p:nvPr/>
        </p:nvSpPr>
        <p:spPr>
          <a:xfrm>
            <a:off x="4716081" y="4396420"/>
            <a:ext cx="381000" cy="304799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rgbClr val="02498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Shape 562"/>
          <p:cNvSpPr/>
          <p:nvPr/>
        </p:nvSpPr>
        <p:spPr>
          <a:xfrm>
            <a:off x="5428434" y="5171020"/>
            <a:ext cx="381000" cy="304799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rgbClr val="02498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Shape 564"/>
          <p:cNvSpPr txBox="1"/>
          <p:nvPr/>
        </p:nvSpPr>
        <p:spPr>
          <a:xfrm>
            <a:off x="1805475" y="3067803"/>
            <a:ext cx="685799" cy="30777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X2</a:t>
            </a:r>
          </a:p>
        </p:txBody>
      </p:sp>
      <p:sp>
        <p:nvSpPr>
          <p:cNvPr id="27" name="Shape 565"/>
          <p:cNvSpPr txBox="1"/>
          <p:nvPr/>
        </p:nvSpPr>
        <p:spPr>
          <a:xfrm>
            <a:off x="6317437" y="6244892"/>
            <a:ext cx="685799" cy="30777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X1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35000" y="1348631"/>
            <a:ext cx="1066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Georgia" panose="02040502050405020303" pitchFamily="18" charset="0"/>
              </a:rPr>
              <a:t>How </a:t>
            </a:r>
            <a:r>
              <a:rPr lang="en-US" sz="2400" dirty="0" smtClean="0">
                <a:latin typeface="Georgia" panose="02040502050405020303" pitchFamily="18" charset="0"/>
              </a:rPr>
              <a:t>does a neural network come up with the decision boundary?</a:t>
            </a:r>
            <a:endParaRPr lang="en-US" sz="2400" dirty="0">
              <a:latin typeface="Georgia" panose="02040502050405020303" pitchFamily="18" charset="0"/>
            </a:endParaRPr>
          </a:p>
        </p:txBody>
      </p:sp>
      <p:cxnSp>
        <p:nvCxnSpPr>
          <p:cNvPr id="26" name="Straight Connector 25"/>
          <p:cNvCxnSpPr/>
          <p:nvPr/>
        </p:nvCxnSpPr>
        <p:spPr>
          <a:xfrm>
            <a:off x="2981377" y="3045745"/>
            <a:ext cx="1828800" cy="3352800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05080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Shape 440"/>
          <p:cNvSpPr txBox="1">
            <a:spLocks noGrp="1"/>
          </p:cNvSpPr>
          <p:nvPr>
            <p:ph type="body" idx="1"/>
          </p:nvPr>
        </p:nvSpPr>
        <p:spPr>
          <a:xfrm>
            <a:off x="635006" y="1940250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lnSpc>
                <a:spcPct val="115000"/>
              </a:lnSpc>
              <a:spcBef>
                <a:spcPts val="0"/>
              </a:spcBef>
              <a:buSzPct val="100000"/>
              <a:buFont typeface="Georgia"/>
              <a:buChar char="‣"/>
            </a:pPr>
            <a:endParaRPr lang="en-US" sz="2800" dirty="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lnSpc>
                <a:spcPct val="115000"/>
              </a:lnSpc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Understand the concepts behind perceptrons and hidden layers</a:t>
            </a:r>
          </a:p>
          <a:p>
            <a:pPr marL="203200" marR="0" lvl="0" indent="-256540" algn="l" rtl="0">
              <a:lnSpc>
                <a:spcPct val="115000"/>
              </a:lnSpc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Understand back propagation</a:t>
            </a:r>
          </a:p>
          <a:p>
            <a:pPr marL="203200" marR="0" lvl="0" indent="-256540" algn="l" rtl="0">
              <a:lnSpc>
                <a:spcPct val="115000"/>
              </a:lnSpc>
              <a:spcBef>
                <a:spcPts val="0"/>
              </a:spcBef>
              <a:buSzPct val="100000"/>
              <a:buFont typeface="Georgia"/>
              <a:buChar char="‣"/>
            </a:pPr>
            <a:endParaRPr lang="en-US" sz="2800" dirty="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lnSpc>
                <a:spcPct val="115000"/>
              </a:lnSpc>
              <a:spcBef>
                <a:spcPts val="0"/>
              </a:spcBef>
              <a:buSzPct val="100000"/>
              <a:buFont typeface="Georgia"/>
              <a:buChar char="‣"/>
            </a:pPr>
            <a:endParaRPr lang="en-US" sz="2800" dirty="0">
              <a:solidFill>
                <a:srgbClr val="333333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41" name="Shape 441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>
                <a:latin typeface="Oswald"/>
                <a:ea typeface="Oswald"/>
                <a:cs typeface="Oswald"/>
                <a:sym typeface="Oswald"/>
              </a:rPr>
              <a:t>NEURAL NETWORKS</a:t>
            </a:r>
          </a:p>
        </p:txBody>
      </p:sp>
      <p:sp>
        <p:nvSpPr>
          <p:cNvPr id="442" name="Shape 442"/>
          <p:cNvSpPr txBox="1">
            <a:spLocks noGrp="1"/>
          </p:cNvSpPr>
          <p:nvPr>
            <p:ph type="title"/>
          </p:nvPr>
        </p:nvSpPr>
        <p:spPr>
          <a:xfrm>
            <a:off x="635000" y="1473200"/>
            <a:ext cx="11734800" cy="7113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2592"/>
              </a:lnSpc>
              <a:spcBef>
                <a:spcPts val="0"/>
              </a:spcBef>
              <a:buSzPct val="25000"/>
              <a:buNone/>
            </a:pPr>
            <a:r>
              <a:rPr lang="en-US" sz="5400" b="1" dirty="0">
                <a:latin typeface="Oswald"/>
                <a:ea typeface="Oswald"/>
                <a:cs typeface="Oswald"/>
                <a:sym typeface="Oswald"/>
              </a:rPr>
              <a:t>TODAY’S LEARNING OBJECTIVES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Shape 518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>
                <a:latin typeface="Oswald"/>
                <a:ea typeface="Oswald"/>
                <a:cs typeface="Oswald"/>
                <a:sym typeface="Oswald"/>
              </a:rPr>
              <a:t>INTRODUCTION</a:t>
            </a:r>
          </a:p>
        </p:txBody>
      </p:sp>
      <p:sp>
        <p:nvSpPr>
          <p:cNvPr id="519" name="Shape 519"/>
          <p:cNvSpPr/>
          <p:nvPr/>
        </p:nvSpPr>
        <p:spPr>
          <a:xfrm>
            <a:off x="635000" y="1473200"/>
            <a:ext cx="11734800" cy="28067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lvl="0" rtl="0">
              <a:lnSpc>
                <a:spcPct val="88333"/>
              </a:lnSpc>
              <a:spcBef>
                <a:spcPts val="0"/>
              </a:spcBef>
              <a:buNone/>
            </a:pPr>
            <a:endParaRPr dirty="0">
              <a:latin typeface="Oswald"/>
              <a:ea typeface="Oswald"/>
              <a:cs typeface="Oswald"/>
              <a:sym typeface="Oswald"/>
            </a:endParaRPr>
          </a:p>
          <a:p>
            <a:pPr marL="0" marR="0" lvl="0" indent="0" algn="l" rtl="0">
              <a:lnSpc>
                <a:spcPct val="88333"/>
              </a:lnSpc>
              <a:spcBef>
                <a:spcPts val="0"/>
              </a:spcBef>
              <a:buSzPct val="25000"/>
              <a:buNone/>
            </a:pPr>
            <a:r>
              <a:rPr lang="en-US" sz="9600" b="1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BACK PROPAGATION</a:t>
            </a:r>
          </a:p>
        </p:txBody>
      </p:sp>
    </p:spTree>
    <p:extLst>
      <p:ext uri="{BB962C8B-B14F-4D97-AF65-F5344CB8AC3E}">
        <p14:creationId xmlns:p14="http://schemas.microsoft.com/office/powerpoint/2010/main" val="32425566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Shape 531"/>
          <p:cNvSpPr txBox="1">
            <a:spLocks noGrp="1"/>
          </p:cNvSpPr>
          <p:nvPr>
            <p:ph type="body" idx="1"/>
          </p:nvPr>
        </p:nvSpPr>
        <p:spPr>
          <a:xfrm>
            <a:off x="635006" y="1325800"/>
            <a:ext cx="11734800" cy="5976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Georgia" panose="02040502050405020303" pitchFamily="18" charset="0"/>
                <a:ea typeface="Georgia"/>
                <a:cs typeface="Georgia"/>
                <a:sym typeface="Georgia"/>
              </a:rPr>
              <a:t>What is it? </a:t>
            </a:r>
            <a:r>
              <a:rPr lang="en-US" sz="2000" dirty="0">
                <a:latin typeface="Georgia" panose="02040502050405020303" pitchFamily="18" charset="0"/>
                <a:ea typeface="Georgia"/>
                <a:cs typeface="Georgia"/>
                <a:sym typeface="Georgia"/>
              </a:rPr>
              <a:t>The process in which we determine our decision </a:t>
            </a:r>
            <a:r>
              <a:rPr lang="en-US" sz="2000" dirty="0" smtClean="0">
                <a:latin typeface="Georgia" panose="02040502050405020303" pitchFamily="18" charset="0"/>
                <a:ea typeface="Georgia"/>
                <a:cs typeface="Georgia"/>
                <a:sym typeface="Georgia"/>
              </a:rPr>
              <a:t>boundaries for classification</a:t>
            </a:r>
          </a:p>
          <a:p>
            <a:pPr lvl="0"/>
            <a:endParaRPr lang="en-US" sz="2000" dirty="0">
              <a:latin typeface="Georgia" panose="02040502050405020303" pitchFamily="18" charset="0"/>
              <a:ea typeface="Georgia"/>
              <a:cs typeface="Georgia"/>
              <a:sym typeface="Georgia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Georgia" panose="02040502050405020303" pitchFamily="18" charset="0"/>
                <a:ea typeface="Georgia"/>
                <a:cs typeface="Georgia"/>
                <a:sym typeface="Georgia"/>
              </a:rPr>
              <a:t>We use the same process for finding the decision boundary in </a:t>
            </a:r>
            <a:r>
              <a:rPr lang="en-US" sz="2000" b="1" dirty="0">
                <a:latin typeface="Georgia" panose="02040502050405020303" pitchFamily="18" charset="0"/>
                <a:ea typeface="Georgia"/>
                <a:cs typeface="Georgia"/>
                <a:sym typeface="Georgia"/>
              </a:rPr>
              <a:t>Logistic Regression</a:t>
            </a:r>
            <a:r>
              <a:rPr lang="en-US" sz="2000" dirty="0">
                <a:latin typeface="Georgia" panose="02040502050405020303" pitchFamily="18" charset="0"/>
                <a:ea typeface="Georgia"/>
                <a:cs typeface="Georgia"/>
                <a:sym typeface="Georgia"/>
              </a:rPr>
              <a:t>.</a:t>
            </a:r>
          </a:p>
          <a:p>
            <a:pPr lvl="0"/>
            <a:endParaRPr lang="en-US" sz="2000" dirty="0">
              <a:latin typeface="Georgia" panose="02040502050405020303" pitchFamily="18" charset="0"/>
              <a:ea typeface="Georgia"/>
              <a:cs typeface="Georgia"/>
              <a:sym typeface="Georgia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Georgia" panose="02040502050405020303" pitchFamily="18" charset="0"/>
                <a:ea typeface="Georgia"/>
                <a:cs typeface="Georgia"/>
                <a:sym typeface="Georgia"/>
              </a:rPr>
              <a:t>How does it work?</a:t>
            </a:r>
          </a:p>
          <a:p>
            <a:pPr marL="342934" indent="-342934" eaLnBrk="1" latinLnBrk="1" hangingPunct="1">
              <a:defRPr/>
            </a:pPr>
            <a:endParaRPr lang="en-US" sz="2000" dirty="0">
              <a:latin typeface="Georgia" panose="02040502050405020303" pitchFamily="18" charset="0"/>
              <a:ea typeface="굴림" charset="-127"/>
            </a:endParaRPr>
          </a:p>
          <a:p>
            <a:pPr marL="800180" lvl="1" indent="-342934" eaLnBrk="1" latinLnBrk="1" hangingPunct="1">
              <a:buFontTx/>
              <a:buAutoNum type="arabicPeriod"/>
              <a:defRPr/>
            </a:pPr>
            <a:r>
              <a:rPr lang="en-US" sz="2000" dirty="0">
                <a:latin typeface="Georgia" panose="02040502050405020303" pitchFamily="18" charset="0"/>
                <a:ea typeface="굴림" charset="-127"/>
              </a:rPr>
              <a:t>A set of training examples is given: </a:t>
            </a:r>
            <a:r>
              <a:rPr lang="en-US" sz="2000" i="1" dirty="0">
                <a:latin typeface="Georgia" panose="02040502050405020303" pitchFamily="18" charset="0"/>
                <a:ea typeface="굴림" charset="-127"/>
              </a:rPr>
              <a:t>{(x, d)*} </a:t>
            </a:r>
            <a:r>
              <a:rPr lang="en-US" sz="2000" dirty="0">
                <a:latin typeface="Georgia" panose="02040502050405020303" pitchFamily="18" charset="0"/>
                <a:ea typeface="굴림" charset="-127"/>
              </a:rPr>
              <a:t>where </a:t>
            </a:r>
            <a:r>
              <a:rPr lang="en-US" sz="2000" i="1" dirty="0">
                <a:latin typeface="Georgia" panose="02040502050405020303" pitchFamily="18" charset="0"/>
                <a:ea typeface="굴림" charset="-127"/>
              </a:rPr>
              <a:t>x</a:t>
            </a:r>
            <a:r>
              <a:rPr lang="en-US" sz="2000" dirty="0">
                <a:latin typeface="Georgia" panose="02040502050405020303" pitchFamily="18" charset="0"/>
                <a:ea typeface="굴림" charset="-127"/>
              </a:rPr>
              <a:t> is the input and </a:t>
            </a:r>
            <a:r>
              <a:rPr lang="en-US" sz="2000" i="1" dirty="0">
                <a:latin typeface="Georgia" panose="02040502050405020303" pitchFamily="18" charset="0"/>
                <a:ea typeface="굴림" charset="-127"/>
              </a:rPr>
              <a:t>d</a:t>
            </a:r>
            <a:r>
              <a:rPr lang="en-US" sz="2000" dirty="0">
                <a:latin typeface="Georgia" panose="02040502050405020303" pitchFamily="18" charset="0"/>
                <a:ea typeface="굴림" charset="-127"/>
              </a:rPr>
              <a:t> the target output [supervised learning]</a:t>
            </a:r>
          </a:p>
          <a:p>
            <a:pPr marL="800180" lvl="1" indent="-342934" eaLnBrk="1" latinLnBrk="1" hangingPunct="1">
              <a:buFontTx/>
              <a:buAutoNum type="arabicPeriod"/>
              <a:defRPr/>
            </a:pPr>
            <a:endParaRPr lang="en-US" sz="2000" dirty="0">
              <a:latin typeface="Georgia" panose="02040502050405020303" pitchFamily="18" charset="0"/>
              <a:ea typeface="굴림" charset="-127"/>
            </a:endParaRPr>
          </a:p>
          <a:p>
            <a:pPr marL="457246" lvl="1" indent="0" eaLnBrk="1" latinLnBrk="1" hangingPunct="1">
              <a:buNone/>
              <a:defRPr/>
            </a:pPr>
            <a:r>
              <a:rPr lang="en-US" sz="2000" dirty="0">
                <a:latin typeface="Georgia" panose="02040502050405020303" pitchFamily="18" charset="0"/>
                <a:ea typeface="굴림" charset="-127"/>
              </a:rPr>
              <a:t>2. Examples are presented to the network.</a:t>
            </a:r>
          </a:p>
          <a:p>
            <a:pPr marL="800180" lvl="1" indent="-342934" eaLnBrk="1" latinLnBrk="1" hangingPunct="1">
              <a:buFontTx/>
              <a:buAutoNum type="arabicPeriod" startAt="3"/>
              <a:defRPr/>
            </a:pPr>
            <a:endParaRPr lang="en-US" sz="2000" dirty="0">
              <a:latin typeface="Georgia" panose="02040502050405020303" pitchFamily="18" charset="0"/>
              <a:ea typeface="굴림" charset="-127"/>
            </a:endParaRPr>
          </a:p>
          <a:p>
            <a:pPr marL="800180" lvl="1" indent="-342934" eaLnBrk="1" latinLnBrk="1" hangingPunct="1">
              <a:buFontTx/>
              <a:buAutoNum type="arabicPeriod" startAt="3"/>
              <a:defRPr/>
            </a:pPr>
            <a:r>
              <a:rPr lang="en-US" sz="2000" dirty="0">
                <a:latin typeface="Georgia" panose="02040502050405020303" pitchFamily="18" charset="0"/>
                <a:ea typeface="굴림" charset="-127"/>
              </a:rPr>
              <a:t>For each example, the network gives an output </a:t>
            </a:r>
            <a:r>
              <a:rPr lang="en-US" sz="2000" i="1" dirty="0">
                <a:latin typeface="Georgia" panose="02040502050405020303" pitchFamily="18" charset="0"/>
                <a:ea typeface="굴림" charset="-127"/>
              </a:rPr>
              <a:t>y</a:t>
            </a:r>
            <a:r>
              <a:rPr lang="en-US" sz="2000" dirty="0">
                <a:latin typeface="Georgia" panose="02040502050405020303" pitchFamily="18" charset="0"/>
                <a:ea typeface="굴림" charset="-127"/>
              </a:rPr>
              <a:t>.</a:t>
            </a:r>
          </a:p>
          <a:p>
            <a:pPr marL="800180" lvl="1" indent="-342934" eaLnBrk="1" latinLnBrk="1" hangingPunct="1">
              <a:buFontTx/>
              <a:buAutoNum type="arabicPeriod" startAt="3"/>
              <a:defRPr/>
            </a:pPr>
            <a:endParaRPr lang="en-US" sz="2000" dirty="0">
              <a:latin typeface="Georgia" panose="02040502050405020303" pitchFamily="18" charset="0"/>
              <a:ea typeface="굴림" charset="-127"/>
            </a:endParaRPr>
          </a:p>
          <a:p>
            <a:pPr marL="800180" lvl="1" indent="-342934" eaLnBrk="1" latinLnBrk="1" hangingPunct="1">
              <a:buFontTx/>
              <a:buAutoNum type="arabicPeriod" startAt="3"/>
              <a:defRPr/>
            </a:pPr>
            <a:r>
              <a:rPr lang="en-US" sz="2000" dirty="0">
                <a:latin typeface="Georgia" panose="02040502050405020303" pitchFamily="18" charset="0"/>
                <a:ea typeface="굴림" charset="-127"/>
              </a:rPr>
              <a:t>If there is an error, the decision boundary/line is moved in order to correct the output error</a:t>
            </a:r>
            <a:r>
              <a:rPr lang="en-US" sz="2000" dirty="0" smtClean="0">
                <a:latin typeface="Georgia" panose="02040502050405020303" pitchFamily="18" charset="0"/>
                <a:ea typeface="굴림" charset="-127"/>
              </a:rPr>
              <a:t>.</a:t>
            </a:r>
          </a:p>
          <a:p>
            <a:pPr marL="1257380" lvl="2" indent="-342934" latinLnBrk="1">
              <a:defRPr/>
            </a:pPr>
            <a:r>
              <a:rPr lang="en-US" sz="2000" dirty="0" smtClean="0">
                <a:latin typeface="Georgia" panose="02040502050405020303" pitchFamily="18" charset="0"/>
                <a:ea typeface="굴림" charset="-127"/>
              </a:rPr>
              <a:t>We adjust the boundary using </a:t>
            </a:r>
            <a:r>
              <a:rPr lang="en-US" sz="2000" b="1" dirty="0" smtClean="0">
                <a:latin typeface="Georgia" panose="02040502050405020303" pitchFamily="18" charset="0"/>
                <a:ea typeface="굴림" charset="-127"/>
              </a:rPr>
              <a:t>Gradient Descent</a:t>
            </a:r>
            <a:endParaRPr lang="en-US" sz="2000" b="1" dirty="0">
              <a:latin typeface="Georgia" panose="02040502050405020303" pitchFamily="18" charset="0"/>
              <a:ea typeface="굴림" charset="-127"/>
            </a:endParaRPr>
          </a:p>
          <a:p>
            <a:pPr marL="800180" lvl="1" indent="-342934" eaLnBrk="1" latinLnBrk="1" hangingPunct="1">
              <a:buFontTx/>
              <a:buAutoNum type="arabicPeriod" startAt="3"/>
              <a:defRPr/>
            </a:pPr>
            <a:endParaRPr lang="en-US" sz="2000" dirty="0">
              <a:latin typeface="Georgia" panose="02040502050405020303" pitchFamily="18" charset="0"/>
              <a:ea typeface="굴림" charset="-127"/>
            </a:endParaRPr>
          </a:p>
          <a:p>
            <a:pPr marL="800180" lvl="1" indent="-342934" eaLnBrk="1" latinLnBrk="1" hangingPunct="1">
              <a:buFontTx/>
              <a:buAutoNum type="arabicPeriod" startAt="3"/>
              <a:defRPr/>
            </a:pPr>
            <a:r>
              <a:rPr lang="en-US" sz="2000" dirty="0">
                <a:latin typeface="Georgia" panose="02040502050405020303" pitchFamily="18" charset="0"/>
                <a:ea typeface="굴림" charset="-127"/>
              </a:rPr>
              <a:t>When </a:t>
            </a:r>
            <a:r>
              <a:rPr lang="en-US" sz="2000" dirty="0" smtClean="0">
                <a:latin typeface="Georgia" panose="02040502050405020303" pitchFamily="18" charset="0"/>
                <a:ea typeface="굴림" charset="-127"/>
              </a:rPr>
              <a:t>the error </a:t>
            </a:r>
            <a:r>
              <a:rPr lang="en-US" sz="2000" dirty="0">
                <a:latin typeface="Georgia" panose="02040502050405020303" pitchFamily="18" charset="0"/>
                <a:ea typeface="굴림" charset="-127"/>
              </a:rPr>
              <a:t>has reached a </a:t>
            </a:r>
            <a:r>
              <a:rPr lang="en-US" sz="2000" dirty="0" smtClean="0">
                <a:latin typeface="Georgia" panose="02040502050405020303" pitchFamily="18" charset="0"/>
                <a:ea typeface="굴림" charset="-127"/>
              </a:rPr>
              <a:t>minimum threshold, </a:t>
            </a:r>
            <a:r>
              <a:rPr lang="en-US" sz="2000" dirty="0">
                <a:latin typeface="Georgia" panose="02040502050405020303" pitchFamily="18" charset="0"/>
                <a:ea typeface="굴림" charset="-127"/>
              </a:rPr>
              <a:t>Stop learning.</a:t>
            </a:r>
            <a:endParaRPr lang="en-US" sz="2400" b="1" dirty="0">
              <a:latin typeface="Georgia" panose="02040502050405020303" pitchFamily="18" charset="0"/>
              <a:ea typeface="Georgia"/>
              <a:cs typeface="Georgia"/>
              <a:sym typeface="Georgia"/>
            </a:endParaRPr>
          </a:p>
        </p:txBody>
      </p:sp>
      <p:sp>
        <p:nvSpPr>
          <p:cNvPr id="532" name="Shape 532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lvl="0">
              <a:buSzPct val="25000"/>
            </a:pPr>
            <a:r>
              <a:rPr lang="en-US" sz="3200" b="1" dirty="0">
                <a:latin typeface="Oswald"/>
                <a:ea typeface="Oswald"/>
                <a:cs typeface="Oswald"/>
                <a:sym typeface="Oswald"/>
              </a:rPr>
              <a:t>BACK PROPAGATION</a:t>
            </a:r>
          </a:p>
        </p:txBody>
      </p:sp>
      <p:sp>
        <p:nvSpPr>
          <p:cNvPr id="2" name="AutoShape 2" descr="Image result for titanic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4" descr="Image result for titanic funny movie pos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8" descr="data:image/jpeg;base64,/9j/4AAQSkZJRgABAQAAAQABAAD/2wCEAAkGBxASEBUQDxAVFRUVFRASFRUVEBUQFRUVFRUWFhUVFRUYHyggGBomGxUVITEhJSsrLi8uFx8zODMsNygtLisBCgoKDg0OFRAQGi0dHx0tLSstLS0tLSstKystLS0tLS0tKy0tKystLS0rLS0rLS0tLSstLS0rLS0tKzEtNy0tLf/AABEIASMArQMBIgACEQEDEQH/xAAcAAEAAgMBAQEAAAAAAAAAAAAAAgMBBAUGBwj/xABEEAABAwIDBAYHBQUGBwAAAAABAAIRAyEEEjEFQVFhBhMiU3GRBxdSgZOh0yMyQsHwFHKCsdEVM3OSovFDVGJjo8Lh/8QAGAEBAQEBAQAAAAAAAAAAAAAAAAIBAwT/xAAcEQEBAQEAAwEBAAAAAAAAAAAAARECEiExQQP/2gAMAwEAAhEDEQA/APjrVY1VNVjSvRHNa1WtKpaVa1dIyrWq1qpaVY0q4hc0qxqpaVMFdJWVcCpAqppUwVcrFkrBKjmWCVoySoFZJUCVNGCVW5ScVW4qKqIuVRVjlU4qK2IFVuUyqnLnVIFVlTcqyudUy1WNVIVgKQXNKsBVLSrmU3G4afcCVcTVjSrAVAU3ey7/AClTDHeyfIrpKmrGlTBVYY72T5FTDTwPkVcrEwVIFVLIKqVmLZSVXKzfgfJbpjJKwSo3OiFp4HyKzWsEqVHDufpYbyoBjrCDcgaRcroYkPawNpNceJaCSBrJjTXXxUWio4OkLPf/AKmj5FV19mSM1J08iQfmLflzVVLZ73CZDZ0kwoUnvo1QDa4nhHHxF/mOKi1TSfbXwVTiunt2kBUBFswv4wD/ACIHuXKcVzqoi4qBWXFQKitYaVY0qoFTBWRq0Fe42X0tqjE4TDYd5bhmHDUMpa0GpOVr3vMEiXE2B0XhWldDYN8XhwNTiMPHj1rVcrHvemvSTE4bHtZSf9m2nTc6mQC15Ln5pMSLAaHcq+hm0MxxYa95ptirTDzJY09ZaJMWDRbguV6UQRtE86VEjw7Q/mCr/RzSc5uMygn7EN49oipA8f6q9Tjl4bb9WnQDadR3WOcX1KjjnMQA1rS6eZPivQ7e2nVZhKFWm8tdU6skwDINMuOo4wvBMdZew6SNI2dgifZZ86Uj5Aq9TY4u08aKzhUiHFrQ+1i4SMw8RlXZ6MYRmUvqx9qXUmA/iABL48o9y85gsM+rUbSpiXOMDlxJ5DUrt7Z2q+jWFGgYZQDKYBaJcWiXEyJvp7pW6xzMfhjSqOpu/CbHiDdp8l6DovVHUvFR3ZztYAbjtwI8CT81Z0twgq0GYylcBrS7/DdcE+BPzPBcnBNJ2diCBpUpc9C2fKVujZqbPfhsZSyk5HvaGmdxcA5h81fh8U8bULM7spc9kZjECmSLeIC6XRjHMxVIU6t6lIsfzOUy1457j481yKLSds5R3rj7hTMnwWaNmnhTidpVGPc406RD8uYx2Q0AAbrmfcVqdIekVZtd1Kg7q2UzkAZ2ZI+8SfGRGll0dj4kU9r16T7daXBs2l1nM8xm+S4239lFuPqteIa5xqg+01/at78w9x3wptVieK20cRTo5wesY6oHOENFRpAgkj8QMjhN1xar+uxA3gkf5RdxHj2j7wp7Uxw/u6dmixP5CN3+wtrubMwbqTDVc0l24AXHLkZ8iBwcota0ekNWagb7LRPiYHzDQf4lyHFbOOpVQc9VsZy4i43RIABtEhajiptUwSoShKiVzrWAVMFVAqQKyUXArawOOq0X9ZRqOY8SA5pgidYK0gVMFXKx0cftbEV4/aKz6mWcud2YidYK2cN0gxjGhlPE1GtFg1r8oHuC44KkCqlG9iMdUqOz1HlzvaNzrNzvWziNs4mo0sqV3uaY7LnSLaWXLBUg5VqW9g9oVaU9TUczNE5TExpKzisdVqkGrUc8gQC4yY4LSDlLMt0x0xtzFAQMRUiIjMQI4RwWKe2sS1oa2u8NFgA6BHgudmWJW6Y2aGLqMf1lN7mvv2mnKb66K6ntnEtLnNrvBcZcQ6C42uTv0C55KwXLNMbmM2pXqx1tZ74gjM6SCNCDqF6NnSQVcO1m0KbnWIZiKUCsyYEkGztx3Ta03XjS5dj+06GUMLHEADVrDoIm5WWtaD3MpVQabxVa0hzSWPpg8MzDBBB5kcyr6m36sWawQImHTbS4IVgx2E7o/DplP7Qwfcf+Gkptal0ocT1ZPGrqZ0I4rgErp7b2iysGZA4Zc85gB96DaD4rkkqNawSorJKgprWAVIFVgqQKxqwFTBVQKkCt1K0FSBVQKkCq0XNcr6VVps4cBI3X38VqAqQKudYyxt1KMSQczeIVQKnhMW5h9psglhJyujjHiVccIHU+tpkGPvN3tk2sdZg6TpuV5Ovifn1r5kzKErEqNUmXLEqBKwSlEiVElRJUSVOjJKiSsEqMrNaySokrBKiSp1rJKjKEqKnWsLIKwiwTBUgVWsyt0WSpAquVlpWysWysyqwVlrlusbA1BA3B3ai8a62IkG3uutjBVXBwfScRVzdkABoII3HQb7W3Ry12nMQADqOxmNySActrEjj80zNLbkbhIABEBxjLIzAkiXHh7lUpjqvptxJLqbRTqiM1ICA8ycxpi0QcoyCTffC5dQ3+Sk2uZEmHCCKgJzXiJcDu5XGnJb1Jn7ScpysrZWlsjq21R2tIt1hljQGgAwTrr08vP1+pzHMJWCVsbRwFag8069N1NwJBDmlpkeOo56LUJXO7FMkqMookqdMCVElCVElZrWSVElYJWFmtZWERYCIiAiIgzKkCoIt0WArIKrlZlBZKsbVPObQZMiLQPl5KiVkOTRtMjUxwHs3aLTucJ1NgQstaDcSWibA9psgX57uE5dy1Q/8AX9VaMQYsdNBrAMyByM3G9bo+ldDsdTxlSlh9qU2VxVa+nSxJJNXM0Nim+oe0x7WtMAET1knNmBO/tb0c4fDfauAfRAOfNVNJzJP3s4GWBAuQBczuXzPZm0alCoKtGziAHAgOY8Egw4EQLgO5EAiIC+k7O9J7XUurrscSQ5pcACGzYZpnMLxPK4VT+nXxPjHldh7EpPJaXNzvOVrZE5G/i5F0E+C8njS3rH5Pu5nZd9psV6va2zaMzQxFOLuDc8Fh17B3t3RqNy8riKMGw/Me48Fl4nlepfq/L1Oc+NYrCy9hG5RU1giIsBERAREQEREBERAREQFlYRBlZlRRBKUzHRRRBPMePzTMVBZQSLjxUFlYQEREBERAREQEREBERAREQEREBERAREQEREBERAREQEREBERAREQEREBZCwrMO5gcC9pc28gOyE23Ogx5FB2MdsJ0ZqLXZW0aNSoXvYO26i2s9rBAmGu0ubcwsv6O1G4etUeAHUqlNh+2p5QC2oXtd/3A5rRlmb6aKrE9Iq7nVSxwa2qXEsDWuyghrcrXESOyxgkROUKivtvEPD2ueIqFzngU6bQ4uLCXQG6k02mRe3MrfQyNj1DSFVot1bqzpLGgMFQ0wQc0klzXCIG7WVsu2E52Ho1aQk1Oszy9gDAHVMroMFrctGqS427B0WizatYUzSD4aWdVGVs5M7qmXNExme4m955BTpbZrta1jXw1gcGgsY4Q4VAQ6R2hFWrZ0gZ3cU9Df2b0ZquxDKVZuVrqppHLVZnOUS8sF80DfBE2XGxNBzHljokGDlc14nkWmCt2pt/EuOY1O1mquDurpgg1Q4VIIbIBzOtpJJ1uq6u1qzpLi05hVB+zpiesdmfo3Unfu0EBBorCtxOIdUcXuiTEw1rRYACzQALBVLAREQEREBERAREQEREBERAREQEREBERAREQEREBERAREQEREBERAREQEREBERARSyq6kACOzJ3CJHK29BRlKQto0ariey4nfY/NYbgnH2R4uAJ8BqUGsQsK59PKYkG+6Y53IW3/AGe0kBlQEkOIsdwJ/JG45yKytTLXFp3EjyVaMEREBERAREQEREBERAREQERZCCxrXCHR4TeY5cFuswz5Je/JOpJufcqaQgSdYkcbaFXYbZ1WrcW335rLVTldRZh4gtc4+1c+YsFo1nljvs3kDk4hdA7DxbRZsji12n5rYwvRas93asIkk8eCnZP1tlrkNbUqyXEmAe0ST5lMNUNN0ixBFiNV6sbDdTb2RmI04LmY7CFjQajYJm7Tos8/eN8PTRx9OWFxHbDi53g6w/k3zXKXe2jhYosLdYe1/MAgiechcIqubsT1MrCIipIiIgIiICIiAiIgIiIC2qTGtbnfcn7rf/Z3LgN/hrrAoXE6oNptYlpm5Lhfw0XuNjYYZW+AXgqbtBzBXrtl9IaIhtQOZECSJFua59yuvFmPa4ag2NFtMpCNFrYDGUXtDmOaRyIK2H16Q1eB/EFBVVag3gvJ9KKQDYtrqdAN5K9BtHbVBn/EBPCR8+C846q3EOf2w4ARA0E6nmd3mpt9r5jiU6oqgtJOUD+I79OesLiYttMGGEnjIi69PsGjlpF797nkGIgfdE8oa8+S85tKM1uAMc3S78124+1y7/GmiIrQIiICIiAiIgIiICIiAiIg2MEwOeGuOtl6fCbHaWltWnVMkEVKdQC0QW5HAggm87l5ShUyuDhuMr6j0fxratKDqAo62OnGWOFsTZz6eJimSKby7sOuQPwyd5trC6nSTZVZ4gE5BEtFpW7gXZsWGCOyZMcQBNvevVMjMQRN4UauzHzp3RluUmh1ouMofSZbjncIze4D8lv4nZww1DM93bIgAAN13QvePptZ90c9Tr4L5z01xZzl5khsQCbGTCzrazly9svNPDl1u3FNo4iAXEcoEeS8k90lbu1tpvruBdYNGVrRo0b/AHk6laC68zI59XaIiKkiIiAiIgIiICLIVjQ1BUitvuAWMzv0EFazCtaeJPksyOP+ooKg08F7DohjQ2BN7g3jwXlbbj5lXYao9jppkSeOiyzYrm49oMHhXYjr24rqXkmcrxc850XsNlupN7bapeSBJ6wvHlMD3L5HlqTLqbT4EBbeCqPaZawA/vlv8lnjDyr6xjMYMpg3gr5v00r5qYg6vA9wDoCrxW1cSRlzNE/9WZcvFguAFSoXRJAENEqZPat9OPBSFuNa3eY8HT/RRb4iP3z+Uro5tRFvVA2OyXk/uz/MKtoqez5tCDVRdCnT9trR77pVZQ4+V0HPRTqRPZmOaggIiICIiAsysIgzmPFZzniVhEEusdxWRUd+gs0mAm5j3SunRZTaIbMnflJTW41adZ8XaTw7IWXV3ezHiAtxlEEmflIQhotB8iVmjWouMTng/uqNd7o/vCeWULYeGcD5LWrU97XQsa1evf7RWDXf7R8ypVKBFxed6qIVJS613tHzKiXHisIgIswkIMIswsIPqvqG2r3+D+LW+knqG2r3+D+LW+kv0ciD84+obavf4P4tb6Seobavf4P4tb6S/RyIPzj6htq9/g/i1vpJ6htq9/g/i1vpL9HIg/OI9A21e/wfxa30ln1D7V7/AAfxa30l+jUQfnMegrau6vg/i1vpK4ehPbHf4P4tb6S/QdV5AJAk8FqDHP7h+/dwn9foSHwj1KbY/wCYwfxa30lkehTbHf4P4tb6S+71Mc4G1CofAcgfzj3LH7e+P7h/l+v1HOA+EH0J7X7/AAfxa30lW/0G7WOtfB/FrfSX3t2Pd3L5mAI1tMjkn7c/uX3iLHlra3/xDXwJ3oL2toK+DA/xq30lA+gfavf4P4tb6S/QH7e+J6h8y0ARxm/ICBPitXaBq5szM9207DNAkVM1uNm/Lig+E+obavf4P4tb6Seobavf4P4tb6S+yivirCKmXsEmKkzlGYTExM6e5bdd1cENZ1lzWBJzWmpDL7hlYb8+aD4f6htq9/g/i1vpJ6htq9/g/i1vpL7fS68ghzquYO4FrSMroI/i/JQwtWv1gL+syl83D/uw4iQBYXb479EHxP1DbV7/AAfxa30k9Q21e/wfxa30l9rxdfEBxydbOZ5ALTljPaLaRk8zzXY2U95pNNScxL5Bt+IxryhBtoiICIiAiIgIiICIiAiIgIiICIiAiIgIiICIiD/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3974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Shape 518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>
                <a:latin typeface="Oswald"/>
                <a:ea typeface="Oswald"/>
                <a:cs typeface="Oswald"/>
                <a:sym typeface="Oswald"/>
              </a:rPr>
              <a:t>INTRODUCTION</a:t>
            </a:r>
          </a:p>
        </p:txBody>
      </p:sp>
      <p:sp>
        <p:nvSpPr>
          <p:cNvPr id="519" name="Shape 519"/>
          <p:cNvSpPr/>
          <p:nvPr/>
        </p:nvSpPr>
        <p:spPr>
          <a:xfrm>
            <a:off x="635000" y="1473200"/>
            <a:ext cx="11734800" cy="28067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lvl="0" rtl="0">
              <a:lnSpc>
                <a:spcPct val="88333"/>
              </a:lnSpc>
              <a:spcBef>
                <a:spcPts val="0"/>
              </a:spcBef>
              <a:buNone/>
            </a:pPr>
            <a:endParaRPr dirty="0">
              <a:latin typeface="Oswald"/>
              <a:ea typeface="Oswald"/>
              <a:cs typeface="Oswald"/>
              <a:sym typeface="Oswald"/>
            </a:endParaRPr>
          </a:p>
          <a:p>
            <a:pPr marL="0" marR="0" lvl="0" indent="0" algn="l" rtl="0">
              <a:lnSpc>
                <a:spcPct val="88333"/>
              </a:lnSpc>
              <a:spcBef>
                <a:spcPts val="0"/>
              </a:spcBef>
              <a:buSzPct val="25000"/>
              <a:buNone/>
            </a:pPr>
            <a:r>
              <a:rPr lang="en-US" sz="9600" b="1" dirty="0" smtClean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GRADIENT DESCENT</a:t>
            </a:r>
          </a:p>
          <a:p>
            <a:pPr marL="0" marR="0" lvl="0" indent="0" algn="l" rtl="0">
              <a:lnSpc>
                <a:spcPct val="88333"/>
              </a:lnSpc>
              <a:spcBef>
                <a:spcPts val="0"/>
              </a:spcBef>
              <a:buSzPct val="25000"/>
              <a:buNone/>
            </a:pPr>
            <a:r>
              <a:rPr lang="en-US" sz="9600" b="1" dirty="0" smtClean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REFRESHER</a:t>
            </a:r>
            <a:endParaRPr lang="en-US" sz="9600" b="1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  <p:extLst>
      <p:ext uri="{BB962C8B-B14F-4D97-AF65-F5344CB8AC3E}">
        <p14:creationId xmlns:p14="http://schemas.microsoft.com/office/powerpoint/2010/main" val="17357715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Shape 714"/>
          <p:cNvSpPr/>
          <p:nvPr/>
        </p:nvSpPr>
        <p:spPr>
          <a:xfrm>
            <a:off x="634999" y="736600"/>
            <a:ext cx="12369900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lvl="0">
              <a:buClr>
                <a:srgbClr val="000000"/>
              </a:buClr>
              <a:buSzPct val="25000"/>
            </a:pPr>
            <a:r>
              <a:rPr lang="en-US" sz="3200" b="1" dirty="0">
                <a:latin typeface="Oswald"/>
                <a:ea typeface="Oswald"/>
                <a:cs typeface="Oswald"/>
                <a:sym typeface="Oswald"/>
              </a:rPr>
              <a:t>GRADIENT DESCENT</a:t>
            </a:r>
          </a:p>
        </p:txBody>
      </p:sp>
      <p:sp>
        <p:nvSpPr>
          <p:cNvPr id="715" name="Shape 715"/>
          <p:cNvSpPr txBox="1">
            <a:spLocks noGrp="1"/>
          </p:cNvSpPr>
          <p:nvPr>
            <p:ph type="body" idx="1"/>
          </p:nvPr>
        </p:nvSpPr>
        <p:spPr>
          <a:xfrm>
            <a:off x="635000" y="1292775"/>
            <a:ext cx="12115799" cy="6996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5" name="Shape 716"/>
          <p:cNvSpPr txBox="1"/>
          <p:nvPr/>
        </p:nvSpPr>
        <p:spPr>
          <a:xfrm>
            <a:off x="635001" y="1292774"/>
            <a:ext cx="11784860" cy="216765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Gradient Descent is an </a:t>
            </a:r>
            <a:r>
              <a:rPr lang="en-US" sz="2000" b="1" dirty="0" smtClean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iterative</a:t>
            </a:r>
            <a:r>
              <a:rPr lang="en-US" sz="2000" dirty="0" smtClean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process that we use to pick our decision boundary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You can see it as almost a guess and check – do these sets of coefficients minimize the error between my guess and the true point? If no, then keep looking for better coefficients. If yes, then stop!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The y-axis represents the residuals AKA the </a:t>
            </a:r>
            <a:r>
              <a:rPr lang="en-US" sz="2000" b="1" dirty="0" smtClean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cost function</a:t>
            </a:r>
            <a:r>
              <a:rPr lang="en-US" sz="2000" dirty="0" smtClean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, and the x-axis represents our parameters for the decision boundary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Notice how there is only </a:t>
            </a:r>
            <a:r>
              <a:rPr lang="en-US" sz="2000" b="1" dirty="0" smtClean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one</a:t>
            </a:r>
            <a:r>
              <a:rPr lang="en-US" sz="2000" dirty="0" smtClean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point that minimizes the cost function</a:t>
            </a:r>
          </a:p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2000" dirty="0" smtClean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713" y="3584901"/>
            <a:ext cx="11029436" cy="3650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6536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Shape 714"/>
          <p:cNvSpPr/>
          <p:nvPr/>
        </p:nvSpPr>
        <p:spPr>
          <a:xfrm>
            <a:off x="634999" y="736600"/>
            <a:ext cx="12369900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lvl="0">
              <a:buClr>
                <a:srgbClr val="000000"/>
              </a:buClr>
              <a:buSzPct val="25000"/>
            </a:pPr>
            <a:r>
              <a:rPr lang="en-US" sz="3200" b="1" dirty="0">
                <a:latin typeface="Oswald"/>
                <a:ea typeface="Oswald"/>
                <a:cs typeface="Oswald"/>
                <a:sym typeface="Oswald"/>
              </a:rPr>
              <a:t>GRADIENT DESCENT</a:t>
            </a:r>
          </a:p>
        </p:txBody>
      </p:sp>
      <p:sp>
        <p:nvSpPr>
          <p:cNvPr id="715" name="Shape 715"/>
          <p:cNvSpPr txBox="1">
            <a:spLocks noGrp="1"/>
          </p:cNvSpPr>
          <p:nvPr>
            <p:ph type="body" idx="1"/>
          </p:nvPr>
        </p:nvSpPr>
        <p:spPr>
          <a:xfrm>
            <a:off x="635000" y="1292775"/>
            <a:ext cx="12115799" cy="6996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5" name="Shape 716"/>
          <p:cNvSpPr txBox="1"/>
          <p:nvPr/>
        </p:nvSpPr>
        <p:spPr>
          <a:xfrm>
            <a:off x="635001" y="1292774"/>
            <a:ext cx="11784860" cy="2577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800" dirty="0" smtClean="0">
                <a:latin typeface="Georgia" panose="02040502050405020303" pitchFamily="18" charset="0"/>
              </a:rPr>
              <a:t>A </a:t>
            </a:r>
            <a:r>
              <a:rPr lang="en-US" sz="1800" dirty="0">
                <a:latin typeface="Georgia" panose="02040502050405020303" pitchFamily="18" charset="0"/>
              </a:rPr>
              <a:t>random linear solution is provided as a starting point (usually a "flat" line or </a:t>
            </a:r>
            <a:r>
              <a:rPr lang="en-US" sz="1800" dirty="0" smtClean="0">
                <a:latin typeface="Georgia" panose="02040502050405020303" pitchFamily="18" charset="0"/>
              </a:rPr>
              <a:t>solution)</a:t>
            </a:r>
          </a:p>
          <a:p>
            <a:pPr marL="342900" indent="-342900">
              <a:buFont typeface="+mj-lt"/>
              <a:buAutoNum type="arabicPeriod"/>
            </a:pPr>
            <a:endParaRPr lang="en-US" sz="1800" dirty="0" smtClean="0">
              <a:latin typeface="Georgia" panose="02040502050405020303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800" dirty="0" smtClean="0">
                <a:latin typeface="Georgia" panose="02040502050405020303" pitchFamily="18" charset="0"/>
              </a:rPr>
              <a:t>The </a:t>
            </a:r>
            <a:r>
              <a:rPr lang="en-US" sz="1800" dirty="0">
                <a:latin typeface="Georgia" panose="02040502050405020303" pitchFamily="18" charset="0"/>
              </a:rPr>
              <a:t>solver then attempts to find a next step: we take a step in any direction and measure each </a:t>
            </a:r>
            <a:r>
              <a:rPr lang="en-US" sz="1800" dirty="0" smtClean="0">
                <a:latin typeface="Georgia" panose="02040502050405020303" pitchFamily="18" charset="0"/>
              </a:rPr>
              <a:t>performance.</a:t>
            </a:r>
          </a:p>
          <a:p>
            <a:pPr marL="342900" indent="-342900">
              <a:buFont typeface="+mj-lt"/>
              <a:buAutoNum type="arabicPeriod"/>
            </a:pPr>
            <a:endParaRPr lang="en-US" sz="1800" dirty="0" smtClean="0">
              <a:latin typeface="Georgia" panose="02040502050405020303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800" dirty="0" smtClean="0">
                <a:latin typeface="Georgia" panose="02040502050405020303" pitchFamily="18" charset="0"/>
              </a:rPr>
              <a:t>If </a:t>
            </a:r>
            <a:r>
              <a:rPr lang="en-US" sz="1800" dirty="0">
                <a:latin typeface="Georgia" panose="02040502050405020303" pitchFamily="18" charset="0"/>
              </a:rPr>
              <a:t>the solver finds a better solution (optimizing toward a metric such as mean squared error), this is the new starting </a:t>
            </a:r>
            <a:r>
              <a:rPr lang="en-US" sz="1800" dirty="0" smtClean="0">
                <a:latin typeface="Georgia" panose="02040502050405020303" pitchFamily="18" charset="0"/>
              </a:rPr>
              <a:t>point.</a:t>
            </a:r>
          </a:p>
          <a:p>
            <a:pPr marL="342900" indent="-342900">
              <a:buFont typeface="+mj-lt"/>
              <a:buAutoNum type="arabicPeriod"/>
            </a:pPr>
            <a:endParaRPr lang="en-US" sz="1800" dirty="0" smtClean="0">
              <a:latin typeface="Georgia" panose="02040502050405020303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800" dirty="0" smtClean="0">
                <a:latin typeface="Georgia" panose="02040502050405020303" pitchFamily="18" charset="0"/>
              </a:rPr>
              <a:t>Repeat </a:t>
            </a:r>
            <a:r>
              <a:rPr lang="en-US" sz="1800" dirty="0">
                <a:latin typeface="Georgia" panose="02040502050405020303" pitchFamily="18" charset="0"/>
              </a:rPr>
              <a:t>these steps until the performance is optimized and no "next steps" perform better. The size of the steps will shrink over time.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750" y="4064296"/>
            <a:ext cx="9178852" cy="3038071"/>
          </a:xfrm>
          <a:prstGeom prst="rect">
            <a:avLst/>
          </a:prstGeom>
        </p:spPr>
      </p:pic>
      <p:cxnSp>
        <p:nvCxnSpPr>
          <p:cNvPr id="3" name="Straight Arrow Connector 2"/>
          <p:cNvCxnSpPr/>
          <p:nvPr/>
        </p:nvCxnSpPr>
        <p:spPr>
          <a:xfrm flipH="1">
            <a:off x="9090734" y="5583331"/>
            <a:ext cx="1154097" cy="99333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0484528" y="4438835"/>
            <a:ext cx="239697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Georgia" panose="02040502050405020303" pitchFamily="18" charset="0"/>
              </a:rPr>
              <a:t>Because we’ve minimized the residuals at this point, the set of parameters we use to define our decision boundary are here!</a:t>
            </a:r>
            <a:endParaRPr lang="en-US" sz="1600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56259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Image result for gradient descen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6276" y="2473324"/>
            <a:ext cx="5534025" cy="4829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hape 714"/>
          <p:cNvSpPr/>
          <p:nvPr/>
        </p:nvSpPr>
        <p:spPr>
          <a:xfrm>
            <a:off x="634999" y="736600"/>
            <a:ext cx="12369900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lvl="0">
              <a:buClr>
                <a:srgbClr val="000000"/>
              </a:buClr>
              <a:buSzPct val="25000"/>
            </a:pPr>
            <a:r>
              <a:rPr lang="en-US" sz="3200" b="1" dirty="0">
                <a:latin typeface="Oswald"/>
                <a:ea typeface="Oswald"/>
                <a:cs typeface="Oswald"/>
                <a:sym typeface="Oswald"/>
              </a:rPr>
              <a:t>GRADIENT DESCENT</a:t>
            </a:r>
          </a:p>
        </p:txBody>
      </p:sp>
      <p:sp>
        <p:nvSpPr>
          <p:cNvPr id="6" name="Shape 716"/>
          <p:cNvSpPr txBox="1"/>
          <p:nvPr/>
        </p:nvSpPr>
        <p:spPr>
          <a:xfrm>
            <a:off x="635001" y="1292774"/>
            <a:ext cx="11810999" cy="106838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>
                <a:latin typeface="Georgia" panose="02040502050405020303" pitchFamily="18" charset="0"/>
              </a:rPr>
              <a:t>Neural Nets (with at least one hidden layer) may have </a:t>
            </a:r>
            <a:r>
              <a:rPr lang="en-US" sz="1800" b="1" dirty="0" smtClean="0">
                <a:latin typeface="Georgia" panose="02040502050405020303" pitchFamily="18" charset="0"/>
              </a:rPr>
              <a:t>many solutions </a:t>
            </a:r>
            <a:r>
              <a:rPr lang="en-US" sz="1800" dirty="0" smtClean="0">
                <a:latin typeface="Georgia" panose="02040502050405020303" pitchFamily="18" charset="0"/>
              </a:rPr>
              <a:t>for the cost function</a:t>
            </a:r>
          </a:p>
          <a:p>
            <a:endParaRPr lang="en-US" sz="1800" dirty="0" smtClean="0">
              <a:latin typeface="Georgia" panose="020405020504050203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>
                <a:latin typeface="Georgia" panose="02040502050405020303" pitchFamily="18" charset="0"/>
              </a:rPr>
              <a:t>Set your iterations as high as you can (without breaking your computer) to converge to the global minimum</a:t>
            </a:r>
            <a:endParaRPr lang="en-US" sz="1800" dirty="0">
              <a:latin typeface="Georgia" panose="02040502050405020303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797800" y="3651250"/>
            <a:ext cx="990600" cy="2743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6823912" y="3419673"/>
            <a:ext cx="3581400" cy="99060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0452937" y="3210030"/>
            <a:ext cx="1905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Local minimum</a:t>
            </a: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6009525" y="4310261"/>
            <a:ext cx="3581400" cy="99060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9667125" y="4234061"/>
            <a:ext cx="1905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Local minimum</a:t>
            </a:r>
            <a:endParaRPr lang="en-US" dirty="0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1930400" y="3497361"/>
            <a:ext cx="3726699" cy="61108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415707" y="3328707"/>
            <a:ext cx="1905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Local minimum</a:t>
            </a:r>
            <a:endParaRPr lang="en-US" dirty="0"/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2235200" y="4990341"/>
            <a:ext cx="3287381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90888" y="4829338"/>
            <a:ext cx="1905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Global Optimum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9690984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Shape 518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>
                <a:latin typeface="Oswald"/>
                <a:ea typeface="Oswald"/>
                <a:cs typeface="Oswald"/>
                <a:sym typeface="Oswald"/>
              </a:rPr>
              <a:t>INTRODUCTION</a:t>
            </a:r>
          </a:p>
        </p:txBody>
      </p:sp>
      <p:sp>
        <p:nvSpPr>
          <p:cNvPr id="519" name="Shape 519"/>
          <p:cNvSpPr/>
          <p:nvPr/>
        </p:nvSpPr>
        <p:spPr>
          <a:xfrm>
            <a:off x="635000" y="1473200"/>
            <a:ext cx="11734800" cy="28067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lvl="0" rtl="0">
              <a:lnSpc>
                <a:spcPct val="88333"/>
              </a:lnSpc>
              <a:spcBef>
                <a:spcPts val="0"/>
              </a:spcBef>
              <a:buNone/>
            </a:pPr>
            <a:endParaRPr dirty="0">
              <a:latin typeface="Oswald"/>
              <a:ea typeface="Oswald"/>
              <a:cs typeface="Oswald"/>
              <a:sym typeface="Oswald"/>
            </a:endParaRPr>
          </a:p>
          <a:p>
            <a:pPr marL="0" marR="0" lvl="0" indent="0" algn="l" rtl="0">
              <a:lnSpc>
                <a:spcPct val="88333"/>
              </a:lnSpc>
              <a:spcBef>
                <a:spcPts val="0"/>
              </a:spcBef>
              <a:buSzPct val="25000"/>
              <a:buNone/>
            </a:pPr>
            <a:r>
              <a:rPr lang="en-US" sz="9600" b="1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BACK </a:t>
            </a:r>
            <a:r>
              <a:rPr lang="en-US" sz="9600" b="1" dirty="0" smtClean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PROPAGATION</a:t>
            </a:r>
            <a:br>
              <a:rPr lang="en-US" sz="9600" b="1" dirty="0" smtClean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</a:br>
            <a:r>
              <a:rPr lang="en-US" sz="9600" b="1" dirty="0" smtClean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WALKTHROUGH</a:t>
            </a:r>
            <a:endParaRPr lang="en-US" sz="9600" b="1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  <p:extLst>
      <p:ext uri="{BB962C8B-B14F-4D97-AF65-F5344CB8AC3E}">
        <p14:creationId xmlns:p14="http://schemas.microsoft.com/office/powerpoint/2010/main" val="633928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슬라이드 번호 개체 틀 5"/>
          <p:cNvSpPr>
            <a:spLocks noGrp="1"/>
          </p:cNvSpPr>
          <p:nvPr>
            <p:ph type="sldNum" sz="quarter" idx="4294967295"/>
          </p:nvPr>
        </p:nvSpPr>
        <p:spPr bwMode="auto">
          <a:xfrm>
            <a:off x="9132889" y="6648469"/>
            <a:ext cx="2028003" cy="486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7354" tIns="48677" rIns="97354" bIns="48677"/>
          <a:lstStyle>
            <a:lvl1pPr latinLnBrk="1">
              <a:spcBef>
                <a:spcPct val="20000"/>
              </a:spcBef>
              <a:spcAft>
                <a:spcPct val="25000"/>
              </a:spcAft>
              <a:buClr>
                <a:schemeClr val="accent2"/>
              </a:buClr>
              <a:buSzPct val="85000"/>
              <a:buFont typeface="Wingdings" panose="05000000000000000000" pitchFamily="2" charset="2"/>
              <a:buChar char="q"/>
              <a:defRPr kumimoji="1" sz="2129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1pPr>
            <a:lvl2pPr marL="790945" indent="-304209" latinLnBrk="1">
              <a:spcBef>
                <a:spcPct val="20000"/>
              </a:spcBef>
              <a:buClr>
                <a:schemeClr val="bg2"/>
              </a:buClr>
              <a:buSzPct val="75000"/>
              <a:buFont typeface="Times New Roman" panose="02020603050405020304" pitchFamily="18" charset="0"/>
              <a:buChar char="■"/>
              <a:defRPr kumimoji="1" sz="2981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2pPr>
            <a:lvl3pPr marL="1216838" indent="-243368" latinLnBrk="1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¢"/>
              <a:defRPr kumimoji="1" sz="1703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3pPr>
            <a:lvl4pPr marL="1703573" indent="-243368" latinLnBrk="1">
              <a:spcBef>
                <a:spcPct val="20000"/>
              </a:spcBef>
              <a:buClr>
                <a:schemeClr val="bg2"/>
              </a:buClr>
              <a:buSzPct val="50000"/>
              <a:buFont typeface="Times New Roman" panose="02020603050405020304" pitchFamily="18" charset="0"/>
              <a:buChar char="–"/>
              <a:defRPr kumimoji="1" sz="1703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4pPr>
            <a:lvl5pPr marL="2190308" indent="-243368" latinLnBrk="1">
              <a:spcBef>
                <a:spcPct val="20000"/>
              </a:spcBef>
              <a:buClr>
                <a:schemeClr val="bg2"/>
              </a:buClr>
              <a:buChar char="•"/>
              <a:defRPr kumimoji="1" sz="149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5pPr>
            <a:lvl6pPr marL="2677043" indent="-243368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•"/>
              <a:defRPr kumimoji="1" sz="149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6pPr>
            <a:lvl7pPr marL="3163778" indent="-243368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•"/>
              <a:defRPr kumimoji="1" sz="149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7pPr>
            <a:lvl8pPr marL="3650513" indent="-243368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•"/>
              <a:defRPr kumimoji="1" sz="149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8pPr>
            <a:lvl9pPr marL="4137249" indent="-243368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•"/>
              <a:defRPr kumimoji="1" sz="149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986E2CD6-0D09-43F3-8E7B-B8BA33E0E01C}" type="slidenum">
              <a:rPr lang="en-GB" altLang="ko-KR" sz="1916" kern="1200">
                <a:solidFill>
                  <a:srgbClr val="000000"/>
                </a:solidFill>
                <a:latin typeface="굴림" panose="020B0600000101010101" pitchFamily="34" charset="-127"/>
                <a:cs typeface="+mn-cs"/>
              </a:rPr>
              <a:pPr fontAlgn="base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27</a:t>
            </a:fld>
            <a:endParaRPr lang="en-GB" altLang="ko-KR" sz="1916" kern="1200">
              <a:solidFill>
                <a:srgbClr val="000000"/>
              </a:solidFill>
              <a:latin typeface="굴림" panose="020B0600000101010101" pitchFamily="34" charset="-127"/>
              <a:cs typeface="+mn-cs"/>
            </a:endParaRPr>
          </a:p>
        </p:txBody>
      </p:sp>
      <p:sp>
        <p:nvSpPr>
          <p:cNvPr id="189443" name="Rectangle 3"/>
          <p:cNvSpPr>
            <a:spLocks noChangeArrowheads="1"/>
          </p:cNvSpPr>
          <p:nvPr/>
        </p:nvSpPr>
        <p:spPr bwMode="auto">
          <a:xfrm>
            <a:off x="2016354" y="1405528"/>
            <a:ext cx="9168263" cy="753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7354" tIns="48677" rIns="97354" bIns="48677">
            <a:spAutoFit/>
          </a:bodyPr>
          <a:lstStyle/>
          <a:p>
            <a:pPr marL="342900" indent="-342900" fontAlgn="base" latinLnBrk="1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en-US" sz="2129" kern="1200" dirty="0">
                <a:latin typeface="Georgia" panose="02040502050405020303" pitchFamily="18" charset="0"/>
                <a:ea typeface="굴림" charset="-127"/>
                <a:cs typeface="+mn-cs"/>
              </a:rPr>
              <a:t>Consider the following example: (two classes: Red and Green</a:t>
            </a:r>
            <a:r>
              <a:rPr kumimoji="1" lang="en-US" sz="2129" kern="1200" dirty="0" smtClean="0">
                <a:latin typeface="Georgia" panose="02040502050405020303" pitchFamily="18" charset="0"/>
                <a:ea typeface="굴림" charset="-127"/>
                <a:cs typeface="+mn-cs"/>
              </a:rPr>
              <a:t>)</a:t>
            </a:r>
          </a:p>
          <a:p>
            <a:pPr marL="342900" indent="-342900" fontAlgn="base" latinLnBrk="1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en-US" sz="2129" kern="1200" dirty="0" smtClean="0">
                <a:latin typeface="Georgia" panose="02040502050405020303" pitchFamily="18" charset="0"/>
                <a:ea typeface="굴림" charset="-127"/>
                <a:cs typeface="+mn-cs"/>
              </a:rPr>
              <a:t>How can we find a decision boundary to separate them?</a:t>
            </a:r>
            <a:endParaRPr kumimoji="1" lang="en-US" sz="2129" kern="1200" dirty="0">
              <a:latin typeface="Georgia" panose="02040502050405020303" pitchFamily="18" charset="0"/>
              <a:ea typeface="굴림" charset="-127"/>
              <a:cs typeface="+mn-cs"/>
            </a:endParaRPr>
          </a:p>
        </p:txBody>
      </p:sp>
      <p:sp>
        <p:nvSpPr>
          <p:cNvPr id="39941" name="Line 4"/>
          <p:cNvSpPr>
            <a:spLocks noChangeShapeType="1"/>
          </p:cNvSpPr>
          <p:nvPr/>
        </p:nvSpPr>
        <p:spPr bwMode="auto">
          <a:xfrm flipV="1">
            <a:off x="6095954" y="2514723"/>
            <a:ext cx="0" cy="3976576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7354" tIns="48677" rIns="97354" bIns="48677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kumimoji="1" lang="en-US" sz="1916" kern="1200">
              <a:latin typeface="굴림" panose="020B0600000101010101" pitchFamily="34" charset="-127"/>
              <a:ea typeface="굴림" panose="020B0600000101010101" pitchFamily="34" charset="-127"/>
              <a:cs typeface="+mn-cs"/>
            </a:endParaRPr>
          </a:p>
        </p:txBody>
      </p:sp>
      <p:sp>
        <p:nvSpPr>
          <p:cNvPr id="39942" name="Line 5"/>
          <p:cNvSpPr>
            <a:spLocks noChangeShapeType="1"/>
          </p:cNvSpPr>
          <p:nvPr/>
        </p:nvSpPr>
        <p:spPr bwMode="auto">
          <a:xfrm>
            <a:off x="2932270" y="4301056"/>
            <a:ext cx="673466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7354" tIns="48677" rIns="97354" bIns="48677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kumimoji="1" lang="en-US" sz="1916" kern="1200">
              <a:latin typeface="굴림" panose="020B0600000101010101" pitchFamily="34" charset="-127"/>
              <a:ea typeface="굴림" panose="020B0600000101010101" pitchFamily="34" charset="-127"/>
              <a:cs typeface="+mn-cs"/>
            </a:endParaRPr>
          </a:p>
        </p:txBody>
      </p:sp>
      <p:sp>
        <p:nvSpPr>
          <p:cNvPr id="39943" name="Oval 7"/>
          <p:cNvSpPr>
            <a:spLocks noChangeArrowheads="1"/>
          </p:cNvSpPr>
          <p:nvPr/>
        </p:nvSpPr>
        <p:spPr bwMode="auto">
          <a:xfrm>
            <a:off x="5446993" y="5274498"/>
            <a:ext cx="405601" cy="324480"/>
          </a:xfrm>
          <a:prstGeom prst="ellipse">
            <a:avLst/>
          </a:prstGeom>
          <a:solidFill>
            <a:srgbClr val="C0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7354" tIns="48677" rIns="97354" bIns="48677" anchor="ctr"/>
          <a:lstStyle>
            <a:lvl1pPr latinLnBrk="1">
              <a:spcBef>
                <a:spcPct val="20000"/>
              </a:spcBef>
              <a:spcAft>
                <a:spcPct val="25000"/>
              </a:spcAft>
              <a:buClr>
                <a:schemeClr val="accent2"/>
              </a:buClr>
              <a:buSzPct val="85000"/>
              <a:buFont typeface="Wingdings" panose="05000000000000000000" pitchFamily="2" charset="2"/>
              <a:buChar char="q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bg2"/>
              </a:buClr>
              <a:buSzPct val="75000"/>
              <a:buFont typeface="Times New Roman" panose="02020603050405020304" pitchFamily="18" charset="0"/>
              <a:buChar char="■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¢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bg2"/>
              </a:buClr>
              <a:buSzPct val="50000"/>
              <a:buFont typeface="Times New Roman" panose="02020603050405020304" pitchFamily="18" charset="0"/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bg2"/>
              </a:buClr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ko-KR" altLang="en-US" sz="1916" kern="1200">
              <a:solidFill>
                <a:srgbClr val="000000"/>
              </a:solidFill>
              <a:latin typeface="굴림" panose="020B0600000101010101" pitchFamily="34" charset="-127"/>
              <a:cs typeface="+mn-cs"/>
            </a:endParaRPr>
          </a:p>
        </p:txBody>
      </p:sp>
      <p:sp>
        <p:nvSpPr>
          <p:cNvPr id="39944" name="Oval 8"/>
          <p:cNvSpPr>
            <a:spLocks noChangeArrowheads="1"/>
          </p:cNvSpPr>
          <p:nvPr/>
        </p:nvSpPr>
        <p:spPr bwMode="auto">
          <a:xfrm>
            <a:off x="7314446" y="3082564"/>
            <a:ext cx="405601" cy="32448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7354" tIns="48677" rIns="97354" bIns="48677" anchor="ctr"/>
          <a:lstStyle>
            <a:lvl1pPr latinLnBrk="1">
              <a:spcBef>
                <a:spcPct val="20000"/>
              </a:spcBef>
              <a:spcAft>
                <a:spcPct val="25000"/>
              </a:spcAft>
              <a:buClr>
                <a:schemeClr val="accent2"/>
              </a:buClr>
              <a:buSzPct val="85000"/>
              <a:buFont typeface="Wingdings" panose="05000000000000000000" pitchFamily="2" charset="2"/>
              <a:buChar char="q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bg2"/>
              </a:buClr>
              <a:buSzPct val="75000"/>
              <a:buFont typeface="Times New Roman" panose="02020603050405020304" pitchFamily="18" charset="0"/>
              <a:buChar char="■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¢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bg2"/>
              </a:buClr>
              <a:buSzPct val="50000"/>
              <a:buFont typeface="Times New Roman" panose="02020603050405020304" pitchFamily="18" charset="0"/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bg2"/>
              </a:buClr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ko-KR" altLang="en-US" sz="1916" kern="1200">
              <a:solidFill>
                <a:srgbClr val="000000"/>
              </a:solidFill>
              <a:latin typeface="굴림" panose="020B0600000101010101" pitchFamily="34" charset="-127"/>
              <a:cs typeface="+mn-cs"/>
            </a:endParaRPr>
          </a:p>
        </p:txBody>
      </p:sp>
      <p:sp>
        <p:nvSpPr>
          <p:cNvPr id="39945" name="Oval 9"/>
          <p:cNvSpPr>
            <a:spLocks noChangeArrowheads="1"/>
          </p:cNvSpPr>
          <p:nvPr/>
        </p:nvSpPr>
        <p:spPr bwMode="auto">
          <a:xfrm>
            <a:off x="4067951" y="5193378"/>
            <a:ext cx="405601" cy="32448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7354" tIns="48677" rIns="97354" bIns="48677" anchor="ctr"/>
          <a:lstStyle>
            <a:lvl1pPr latinLnBrk="1">
              <a:spcBef>
                <a:spcPct val="20000"/>
              </a:spcBef>
              <a:spcAft>
                <a:spcPct val="25000"/>
              </a:spcAft>
              <a:buClr>
                <a:schemeClr val="accent2"/>
              </a:buClr>
              <a:buSzPct val="85000"/>
              <a:buFont typeface="Wingdings" panose="05000000000000000000" pitchFamily="2" charset="2"/>
              <a:buChar char="q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bg2"/>
              </a:buClr>
              <a:buSzPct val="75000"/>
              <a:buFont typeface="Times New Roman" panose="02020603050405020304" pitchFamily="18" charset="0"/>
              <a:buChar char="■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¢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bg2"/>
              </a:buClr>
              <a:buSzPct val="50000"/>
              <a:buFont typeface="Times New Roman" panose="02020603050405020304" pitchFamily="18" charset="0"/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bg2"/>
              </a:buClr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ko-KR" altLang="en-US" sz="1916" kern="1200">
              <a:solidFill>
                <a:srgbClr val="000000"/>
              </a:solidFill>
              <a:latin typeface="굴림" panose="020B0600000101010101" pitchFamily="34" charset="-127"/>
              <a:cs typeface="+mn-cs"/>
            </a:endParaRPr>
          </a:p>
        </p:txBody>
      </p:sp>
      <p:grpSp>
        <p:nvGrpSpPr>
          <p:cNvPr id="39946" name="그룹 9"/>
          <p:cNvGrpSpPr>
            <a:grpSpLocks/>
          </p:cNvGrpSpPr>
          <p:nvPr/>
        </p:nvGrpSpPr>
        <p:grpSpPr bwMode="auto">
          <a:xfrm>
            <a:off x="8024253" y="4868899"/>
            <a:ext cx="2737798" cy="1691878"/>
            <a:chOff x="5715807" y="3644108"/>
            <a:chExt cx="2571763" cy="1590494"/>
          </a:xfrm>
        </p:grpSpPr>
        <p:grpSp>
          <p:nvGrpSpPr>
            <p:cNvPr id="39949" name="그룹 34"/>
            <p:cNvGrpSpPr>
              <a:grpSpLocks/>
            </p:cNvGrpSpPr>
            <p:nvPr/>
          </p:nvGrpSpPr>
          <p:grpSpPr bwMode="auto">
            <a:xfrm>
              <a:off x="5715807" y="3786982"/>
              <a:ext cx="2312200" cy="1447620"/>
              <a:chOff x="3125788" y="3303588"/>
              <a:chExt cx="4116387" cy="2778720"/>
            </a:xfrm>
          </p:grpSpPr>
          <p:sp>
            <p:nvSpPr>
              <p:cNvPr id="39954" name="Oval 27"/>
              <p:cNvSpPr>
                <a:spLocks noChangeArrowheads="1"/>
              </p:cNvSpPr>
              <p:nvPr/>
            </p:nvSpPr>
            <p:spPr bwMode="auto">
              <a:xfrm>
                <a:off x="3643313" y="5197475"/>
                <a:ext cx="228600" cy="228600"/>
              </a:xfrm>
              <a:prstGeom prst="ellipse">
                <a:avLst/>
              </a:prstGeom>
              <a:solidFill>
                <a:schemeClr val="folHlink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lIns="97354" tIns="48677" rIns="97354" bIns="48677" anchor="ctr"/>
              <a:lstStyle>
                <a:lvl1pPr latinLnBrk="1">
                  <a:spcBef>
                    <a:spcPct val="20000"/>
                  </a:spcBef>
                  <a:spcAft>
                    <a:spcPct val="25000"/>
                  </a:spcAft>
                  <a:buClr>
                    <a:schemeClr val="accent2"/>
                  </a:buClr>
                  <a:buSzPct val="85000"/>
                  <a:buFont typeface="Wingdings" panose="05000000000000000000" pitchFamily="2" charset="2"/>
                  <a:buChar char="q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1pPr>
                <a:lvl2pPr marL="742950" indent="-285750" latinLnBrk="1"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Times New Roman" panose="02020603050405020304" pitchFamily="18" charset="0"/>
                  <a:buChar char="■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¢"/>
                  <a:defRPr kumimoji="1"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lr>
                    <a:schemeClr val="bg2"/>
                  </a:buClr>
                  <a:buSzPct val="50000"/>
                  <a:buFont typeface="Times New Roman" panose="02020603050405020304" pitchFamily="18" charset="0"/>
                  <a:buChar char="–"/>
                  <a:defRPr kumimoji="1"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5pPr>
                <a:lvl6pPr marL="25146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6pPr>
                <a:lvl7pPr marL="29718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7pPr>
                <a:lvl8pPr marL="34290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8pPr>
                <a:lvl9pPr marL="38862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9pPr>
              </a:lstStyle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endParaRPr lang="ko-KR" altLang="en-US" sz="1490" kern="1200">
                  <a:solidFill>
                    <a:srgbClr val="000000"/>
                  </a:solidFill>
                  <a:latin typeface="굴림" panose="020B0600000101010101" pitchFamily="34" charset="-127"/>
                  <a:cs typeface="+mn-cs"/>
                </a:endParaRPr>
              </a:p>
            </p:txBody>
          </p:sp>
          <p:sp>
            <p:nvSpPr>
              <p:cNvPr id="39955" name="Oval 28"/>
              <p:cNvSpPr>
                <a:spLocks noChangeArrowheads="1"/>
              </p:cNvSpPr>
              <p:nvPr/>
            </p:nvSpPr>
            <p:spPr bwMode="auto">
              <a:xfrm>
                <a:off x="3582988" y="3430588"/>
                <a:ext cx="228600" cy="228600"/>
              </a:xfrm>
              <a:prstGeom prst="ellipse">
                <a:avLst/>
              </a:prstGeom>
              <a:solidFill>
                <a:schemeClr val="folHlink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lIns="97354" tIns="48677" rIns="97354" bIns="48677" anchor="ctr"/>
              <a:lstStyle>
                <a:lvl1pPr latinLnBrk="1">
                  <a:spcBef>
                    <a:spcPct val="20000"/>
                  </a:spcBef>
                  <a:spcAft>
                    <a:spcPct val="25000"/>
                  </a:spcAft>
                  <a:buClr>
                    <a:schemeClr val="accent2"/>
                  </a:buClr>
                  <a:buSzPct val="85000"/>
                  <a:buFont typeface="Wingdings" panose="05000000000000000000" pitchFamily="2" charset="2"/>
                  <a:buChar char="q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1pPr>
                <a:lvl2pPr marL="742950" indent="-285750" latinLnBrk="1"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Times New Roman" panose="02020603050405020304" pitchFamily="18" charset="0"/>
                  <a:buChar char="■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¢"/>
                  <a:defRPr kumimoji="1"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lr>
                    <a:schemeClr val="bg2"/>
                  </a:buClr>
                  <a:buSzPct val="50000"/>
                  <a:buFont typeface="Times New Roman" panose="02020603050405020304" pitchFamily="18" charset="0"/>
                  <a:buChar char="–"/>
                  <a:defRPr kumimoji="1"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5pPr>
                <a:lvl6pPr marL="25146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6pPr>
                <a:lvl7pPr marL="29718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7pPr>
                <a:lvl8pPr marL="34290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8pPr>
                <a:lvl9pPr marL="38862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9pPr>
              </a:lstStyle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endParaRPr lang="ko-KR" altLang="en-US" sz="1490" kern="1200">
                  <a:solidFill>
                    <a:srgbClr val="000000"/>
                  </a:solidFill>
                  <a:latin typeface="굴림" panose="020B0600000101010101" pitchFamily="34" charset="-127"/>
                  <a:cs typeface="+mn-cs"/>
                </a:endParaRPr>
              </a:p>
            </p:txBody>
          </p:sp>
          <p:sp>
            <p:nvSpPr>
              <p:cNvPr id="39956" name="Text Box 29"/>
              <p:cNvSpPr txBox="1">
                <a:spLocks noChangeArrowheads="1"/>
              </p:cNvSpPr>
              <p:nvPr/>
            </p:nvSpPr>
            <p:spPr bwMode="auto">
              <a:xfrm>
                <a:off x="3125788" y="3303588"/>
                <a:ext cx="596869" cy="5911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7354" tIns="48677" rIns="97354" bIns="48677">
                <a:spAutoFit/>
              </a:bodyPr>
              <a:lstStyle>
                <a:lvl1pPr latinLnBrk="1">
                  <a:spcBef>
                    <a:spcPct val="20000"/>
                  </a:spcBef>
                  <a:spcAft>
                    <a:spcPct val="25000"/>
                  </a:spcAft>
                  <a:buClr>
                    <a:schemeClr val="accent2"/>
                  </a:buClr>
                  <a:buSzPct val="85000"/>
                  <a:buFont typeface="Wingdings" panose="05000000000000000000" pitchFamily="2" charset="2"/>
                  <a:buChar char="q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1pPr>
                <a:lvl2pPr marL="742950" indent="-285750" latinLnBrk="1"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Times New Roman" panose="02020603050405020304" pitchFamily="18" charset="0"/>
                  <a:buChar char="■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¢"/>
                  <a:defRPr kumimoji="1"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lr>
                    <a:schemeClr val="bg2"/>
                  </a:buClr>
                  <a:buSzPct val="50000"/>
                  <a:buFont typeface="Times New Roman" panose="02020603050405020304" pitchFamily="18" charset="0"/>
                  <a:buChar char="–"/>
                  <a:defRPr kumimoji="1"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5pPr>
                <a:lvl6pPr marL="25146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6pPr>
                <a:lvl7pPr marL="29718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7pPr>
                <a:lvl8pPr marL="34290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8pPr>
                <a:lvl9pPr marL="38862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9pPr>
              </a:lstStyle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ko-KR" sz="1490" kern="1200">
                    <a:solidFill>
                      <a:srgbClr val="000000"/>
                    </a:solidFill>
                    <a:cs typeface="Times New Roman" panose="02020603050405020304" pitchFamily="18" charset="0"/>
                  </a:rPr>
                  <a:t>x</a:t>
                </a:r>
                <a:r>
                  <a:rPr lang="en-US" altLang="ko-KR" sz="1490" kern="1200" baseline="-25000">
                    <a:solidFill>
                      <a:srgbClr val="000000"/>
                    </a:solidFill>
                    <a:cs typeface="Times New Roman" panose="02020603050405020304" pitchFamily="18" charset="0"/>
                  </a:rPr>
                  <a:t>1</a:t>
                </a:r>
              </a:p>
            </p:txBody>
          </p:sp>
          <p:sp>
            <p:nvSpPr>
              <p:cNvPr id="39957" name="Text Box 30"/>
              <p:cNvSpPr txBox="1">
                <a:spLocks noChangeArrowheads="1"/>
              </p:cNvSpPr>
              <p:nvPr/>
            </p:nvSpPr>
            <p:spPr bwMode="auto">
              <a:xfrm>
                <a:off x="3186114" y="5072064"/>
                <a:ext cx="596869" cy="5911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7354" tIns="48677" rIns="97354" bIns="48677">
                <a:spAutoFit/>
              </a:bodyPr>
              <a:lstStyle>
                <a:lvl1pPr latinLnBrk="1">
                  <a:spcBef>
                    <a:spcPct val="20000"/>
                  </a:spcBef>
                  <a:spcAft>
                    <a:spcPct val="25000"/>
                  </a:spcAft>
                  <a:buClr>
                    <a:schemeClr val="accent2"/>
                  </a:buClr>
                  <a:buSzPct val="85000"/>
                  <a:buFont typeface="Wingdings" panose="05000000000000000000" pitchFamily="2" charset="2"/>
                  <a:buChar char="q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1pPr>
                <a:lvl2pPr marL="742950" indent="-285750" latinLnBrk="1"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Times New Roman" panose="02020603050405020304" pitchFamily="18" charset="0"/>
                  <a:buChar char="■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¢"/>
                  <a:defRPr kumimoji="1"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lr>
                    <a:schemeClr val="bg2"/>
                  </a:buClr>
                  <a:buSzPct val="50000"/>
                  <a:buFont typeface="Times New Roman" panose="02020603050405020304" pitchFamily="18" charset="0"/>
                  <a:buChar char="–"/>
                  <a:defRPr kumimoji="1"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5pPr>
                <a:lvl6pPr marL="25146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6pPr>
                <a:lvl7pPr marL="29718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7pPr>
                <a:lvl8pPr marL="34290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8pPr>
                <a:lvl9pPr marL="38862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9pPr>
              </a:lstStyle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ko-KR" sz="1490" kern="1200">
                    <a:solidFill>
                      <a:srgbClr val="000000"/>
                    </a:solidFill>
                    <a:cs typeface="Times New Roman" panose="02020603050405020304" pitchFamily="18" charset="0"/>
                  </a:rPr>
                  <a:t>x</a:t>
                </a:r>
                <a:r>
                  <a:rPr lang="en-US" altLang="ko-KR" sz="1490" kern="1200" baseline="-25000">
                    <a:solidFill>
                      <a:srgbClr val="000000"/>
                    </a:solidFill>
                    <a:cs typeface="Times New Roman" panose="02020603050405020304" pitchFamily="18" charset="0"/>
                  </a:rPr>
                  <a:t>2</a:t>
                </a:r>
              </a:p>
            </p:txBody>
          </p:sp>
          <p:sp>
            <p:nvSpPr>
              <p:cNvPr id="39958" name="Oval 31"/>
              <p:cNvSpPr>
                <a:spLocks noChangeArrowheads="1"/>
              </p:cNvSpPr>
              <p:nvPr/>
            </p:nvSpPr>
            <p:spPr bwMode="auto">
              <a:xfrm>
                <a:off x="5260975" y="4116388"/>
                <a:ext cx="762000" cy="609600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lIns="97354" tIns="48677" rIns="97354" bIns="48677" anchor="ctr"/>
              <a:lstStyle>
                <a:lvl1pPr latinLnBrk="1">
                  <a:spcBef>
                    <a:spcPct val="20000"/>
                  </a:spcBef>
                  <a:spcAft>
                    <a:spcPct val="25000"/>
                  </a:spcAft>
                  <a:buClr>
                    <a:schemeClr val="accent2"/>
                  </a:buClr>
                  <a:buSzPct val="85000"/>
                  <a:buFont typeface="Wingdings" panose="05000000000000000000" pitchFamily="2" charset="2"/>
                  <a:buChar char="q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1pPr>
                <a:lvl2pPr marL="742950" indent="-285750" latinLnBrk="1"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Times New Roman" panose="02020603050405020304" pitchFamily="18" charset="0"/>
                  <a:buChar char="■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¢"/>
                  <a:defRPr kumimoji="1"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lr>
                    <a:schemeClr val="bg2"/>
                  </a:buClr>
                  <a:buSzPct val="50000"/>
                  <a:buFont typeface="Times New Roman" panose="02020603050405020304" pitchFamily="18" charset="0"/>
                  <a:buChar char="–"/>
                  <a:defRPr kumimoji="1"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5pPr>
                <a:lvl6pPr marL="25146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6pPr>
                <a:lvl7pPr marL="29718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7pPr>
                <a:lvl8pPr marL="34290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8pPr>
                <a:lvl9pPr marL="38862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9pPr>
              </a:lstStyle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endParaRPr lang="ko-KR" altLang="en-US" sz="1490" kern="1200">
                  <a:solidFill>
                    <a:srgbClr val="000000"/>
                  </a:solidFill>
                  <a:latin typeface="굴림" panose="020B0600000101010101" pitchFamily="34" charset="-127"/>
                  <a:cs typeface="+mn-cs"/>
                </a:endParaRPr>
              </a:p>
            </p:txBody>
          </p:sp>
          <p:sp>
            <p:nvSpPr>
              <p:cNvPr id="39959" name="Line 32"/>
              <p:cNvSpPr>
                <a:spLocks noChangeShapeType="1"/>
              </p:cNvSpPr>
              <p:nvPr/>
            </p:nvSpPr>
            <p:spPr bwMode="auto">
              <a:xfrm>
                <a:off x="3659188" y="3582988"/>
                <a:ext cx="1677987" cy="6858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97354" tIns="48677" rIns="97354" bIns="48677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kumimoji="1" lang="en-US" sz="1916" kern="1200">
                  <a:latin typeface="굴림" panose="020B0600000101010101" pitchFamily="34" charset="-127"/>
                  <a:ea typeface="굴림" panose="020B0600000101010101" pitchFamily="34" charset="-127"/>
                  <a:cs typeface="+mn-cs"/>
                </a:endParaRPr>
              </a:p>
            </p:txBody>
          </p:sp>
          <p:sp>
            <p:nvSpPr>
              <p:cNvPr id="39960" name="Line 33"/>
              <p:cNvSpPr>
                <a:spLocks noChangeShapeType="1"/>
              </p:cNvSpPr>
              <p:nvPr/>
            </p:nvSpPr>
            <p:spPr bwMode="auto">
              <a:xfrm>
                <a:off x="6022975" y="4421188"/>
                <a:ext cx="1219200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97354" tIns="48677" rIns="97354" bIns="48677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kumimoji="1" lang="en-US" sz="1916" kern="1200">
                  <a:latin typeface="굴림" panose="020B0600000101010101" pitchFamily="34" charset="-127"/>
                  <a:ea typeface="굴림" panose="020B0600000101010101" pitchFamily="34" charset="-127"/>
                  <a:cs typeface="+mn-cs"/>
                </a:endParaRPr>
              </a:p>
            </p:txBody>
          </p:sp>
          <p:sp>
            <p:nvSpPr>
              <p:cNvPr id="39961" name="Text Box 34"/>
              <p:cNvSpPr txBox="1">
                <a:spLocks noChangeArrowheads="1"/>
              </p:cNvSpPr>
              <p:nvPr/>
            </p:nvSpPr>
            <p:spPr bwMode="auto">
              <a:xfrm>
                <a:off x="4727573" y="5491163"/>
                <a:ext cx="1007023" cy="5911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7354" tIns="48677" rIns="97354" bIns="48677">
                <a:spAutoFit/>
              </a:bodyPr>
              <a:lstStyle>
                <a:lvl1pPr latinLnBrk="1">
                  <a:spcBef>
                    <a:spcPct val="20000"/>
                  </a:spcBef>
                  <a:spcAft>
                    <a:spcPct val="25000"/>
                  </a:spcAft>
                  <a:buClr>
                    <a:schemeClr val="accent2"/>
                  </a:buClr>
                  <a:buSzPct val="85000"/>
                  <a:buFont typeface="Wingdings" panose="05000000000000000000" pitchFamily="2" charset="2"/>
                  <a:buChar char="q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1pPr>
                <a:lvl2pPr marL="742950" indent="-285750" latinLnBrk="1"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Times New Roman" panose="02020603050405020304" pitchFamily="18" charset="0"/>
                  <a:buChar char="■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¢"/>
                  <a:defRPr kumimoji="1"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lr>
                    <a:schemeClr val="bg2"/>
                  </a:buClr>
                  <a:buSzPct val="50000"/>
                  <a:buFont typeface="Times New Roman" panose="02020603050405020304" pitchFamily="18" charset="0"/>
                  <a:buChar char="–"/>
                  <a:defRPr kumimoji="1"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5pPr>
                <a:lvl6pPr marL="25146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6pPr>
                <a:lvl7pPr marL="29718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7pPr>
                <a:lvl8pPr marL="34290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8pPr>
                <a:lvl9pPr marL="38862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9pPr>
              </a:lstStyle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ko-KR" sz="1490" kern="1200">
                    <a:solidFill>
                      <a:srgbClr val="000000"/>
                    </a:solidFill>
                    <a:cs typeface="Times New Roman" panose="02020603050405020304" pitchFamily="18" charset="0"/>
                  </a:rPr>
                  <a:t>X</a:t>
                </a:r>
                <a:r>
                  <a:rPr lang="en-US" altLang="ko-KR" sz="1490" kern="1200" baseline="-25000">
                    <a:solidFill>
                      <a:srgbClr val="000000"/>
                    </a:solidFill>
                    <a:cs typeface="Times New Roman" panose="02020603050405020304" pitchFamily="18" charset="0"/>
                  </a:rPr>
                  <a:t>0</a:t>
                </a:r>
                <a:r>
                  <a:rPr lang="en-US" altLang="ko-KR" sz="1490" kern="1200">
                    <a:solidFill>
                      <a:srgbClr val="000000"/>
                    </a:solidFill>
                    <a:cs typeface="Times New Roman" panose="02020603050405020304" pitchFamily="18" charset="0"/>
                  </a:rPr>
                  <a:t>=1</a:t>
                </a:r>
              </a:p>
            </p:txBody>
          </p:sp>
          <p:sp>
            <p:nvSpPr>
              <p:cNvPr id="39962" name="Line 35"/>
              <p:cNvSpPr>
                <a:spLocks noChangeShapeType="1"/>
              </p:cNvSpPr>
              <p:nvPr/>
            </p:nvSpPr>
            <p:spPr bwMode="auto">
              <a:xfrm flipV="1">
                <a:off x="5032375" y="4725988"/>
                <a:ext cx="533400" cy="8382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97354" tIns="48677" rIns="97354" bIns="48677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kumimoji="1" lang="en-US" sz="1916" kern="1200">
                  <a:latin typeface="굴림" panose="020B0600000101010101" pitchFamily="34" charset="-127"/>
                  <a:ea typeface="굴림" panose="020B0600000101010101" pitchFamily="34" charset="-127"/>
                  <a:cs typeface="+mn-cs"/>
                </a:endParaRPr>
              </a:p>
            </p:txBody>
          </p:sp>
          <p:sp>
            <p:nvSpPr>
              <p:cNvPr id="39963" name="Text Box 36"/>
              <p:cNvSpPr txBox="1">
                <a:spLocks noChangeArrowheads="1"/>
              </p:cNvSpPr>
              <p:nvPr/>
            </p:nvSpPr>
            <p:spPr bwMode="auto">
              <a:xfrm>
                <a:off x="5245099" y="4995860"/>
                <a:ext cx="1221482" cy="5911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7354" tIns="48677" rIns="97354" bIns="48677">
                <a:spAutoFit/>
              </a:bodyPr>
              <a:lstStyle>
                <a:lvl1pPr latinLnBrk="1">
                  <a:spcBef>
                    <a:spcPct val="20000"/>
                  </a:spcBef>
                  <a:spcAft>
                    <a:spcPct val="25000"/>
                  </a:spcAft>
                  <a:buClr>
                    <a:schemeClr val="accent2"/>
                  </a:buClr>
                  <a:buSzPct val="85000"/>
                  <a:buFont typeface="Wingdings" panose="05000000000000000000" pitchFamily="2" charset="2"/>
                  <a:buChar char="q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1pPr>
                <a:lvl2pPr marL="742950" indent="-285750" latinLnBrk="1"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Times New Roman" panose="02020603050405020304" pitchFamily="18" charset="0"/>
                  <a:buChar char="■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¢"/>
                  <a:defRPr kumimoji="1"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lr>
                    <a:schemeClr val="bg2"/>
                  </a:buClr>
                  <a:buSzPct val="50000"/>
                  <a:buFont typeface="Times New Roman" panose="02020603050405020304" pitchFamily="18" charset="0"/>
                  <a:buChar char="–"/>
                  <a:defRPr kumimoji="1"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5pPr>
                <a:lvl6pPr marL="25146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6pPr>
                <a:lvl7pPr marL="29718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7pPr>
                <a:lvl8pPr marL="34290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8pPr>
                <a:lvl9pPr marL="38862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9pPr>
              </a:lstStyle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ko-KR" sz="1490" kern="1200">
                    <a:solidFill>
                      <a:srgbClr val="000000"/>
                    </a:solidFill>
                    <a:cs typeface="Times New Roman" panose="02020603050405020304" pitchFamily="18" charset="0"/>
                  </a:rPr>
                  <a:t>W</a:t>
                </a:r>
                <a:r>
                  <a:rPr lang="en-US" altLang="ko-KR" sz="1490" kern="1200" baseline="-25000">
                    <a:solidFill>
                      <a:srgbClr val="000000"/>
                    </a:solidFill>
                    <a:cs typeface="Times New Roman" panose="02020603050405020304" pitchFamily="18" charset="0"/>
                  </a:rPr>
                  <a:t>0</a:t>
                </a:r>
                <a:r>
                  <a:rPr lang="en-US" altLang="ko-KR" sz="1490" kern="1200">
                    <a:solidFill>
                      <a:srgbClr val="000000"/>
                    </a:solidFill>
                    <a:cs typeface="Times New Roman" panose="02020603050405020304" pitchFamily="18" charset="0"/>
                  </a:rPr>
                  <a:t> = ?</a:t>
                </a:r>
              </a:p>
            </p:txBody>
          </p:sp>
          <p:sp>
            <p:nvSpPr>
              <p:cNvPr id="39964" name="Text Box 37"/>
              <p:cNvSpPr txBox="1">
                <a:spLocks noChangeArrowheads="1"/>
              </p:cNvSpPr>
              <p:nvPr/>
            </p:nvSpPr>
            <p:spPr bwMode="auto">
              <a:xfrm>
                <a:off x="4252914" y="3471863"/>
                <a:ext cx="1060638" cy="5911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7354" tIns="48677" rIns="97354" bIns="48677">
                <a:spAutoFit/>
              </a:bodyPr>
              <a:lstStyle>
                <a:lvl1pPr latinLnBrk="1">
                  <a:spcBef>
                    <a:spcPct val="20000"/>
                  </a:spcBef>
                  <a:spcAft>
                    <a:spcPct val="25000"/>
                  </a:spcAft>
                  <a:buClr>
                    <a:schemeClr val="accent2"/>
                  </a:buClr>
                  <a:buSzPct val="85000"/>
                  <a:buFont typeface="Wingdings" panose="05000000000000000000" pitchFamily="2" charset="2"/>
                  <a:buChar char="q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1pPr>
                <a:lvl2pPr marL="742950" indent="-285750" latinLnBrk="1"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Times New Roman" panose="02020603050405020304" pitchFamily="18" charset="0"/>
                  <a:buChar char="■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¢"/>
                  <a:defRPr kumimoji="1"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lr>
                    <a:schemeClr val="bg2"/>
                  </a:buClr>
                  <a:buSzPct val="50000"/>
                  <a:buFont typeface="Times New Roman" panose="02020603050405020304" pitchFamily="18" charset="0"/>
                  <a:buChar char="–"/>
                  <a:defRPr kumimoji="1"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5pPr>
                <a:lvl6pPr marL="25146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6pPr>
                <a:lvl7pPr marL="29718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7pPr>
                <a:lvl8pPr marL="34290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8pPr>
                <a:lvl9pPr marL="38862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9pPr>
              </a:lstStyle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ko-KR" sz="1490" kern="1200">
                    <a:solidFill>
                      <a:srgbClr val="000000"/>
                    </a:solidFill>
                    <a:cs typeface="Times New Roman" panose="02020603050405020304" pitchFamily="18" charset="0"/>
                  </a:rPr>
                  <a:t>W</a:t>
                </a:r>
                <a:r>
                  <a:rPr lang="en-US" altLang="ko-KR" sz="1490" kern="1200" baseline="-25000">
                    <a:solidFill>
                      <a:srgbClr val="000000"/>
                    </a:solidFill>
                    <a:cs typeface="Times New Roman" panose="02020603050405020304" pitchFamily="18" charset="0"/>
                  </a:rPr>
                  <a:t>1</a:t>
                </a:r>
                <a:r>
                  <a:rPr lang="en-US" altLang="ko-KR" sz="1490" kern="1200">
                    <a:solidFill>
                      <a:srgbClr val="000000"/>
                    </a:solidFill>
                    <a:cs typeface="Times New Roman" panose="02020603050405020304" pitchFamily="18" charset="0"/>
                  </a:rPr>
                  <a:t>=?</a:t>
                </a:r>
              </a:p>
            </p:txBody>
          </p:sp>
          <p:sp>
            <p:nvSpPr>
              <p:cNvPr id="39965" name="Text Box 38"/>
              <p:cNvSpPr txBox="1">
                <a:spLocks noChangeArrowheads="1"/>
              </p:cNvSpPr>
              <p:nvPr/>
            </p:nvSpPr>
            <p:spPr bwMode="auto">
              <a:xfrm>
                <a:off x="3795714" y="4462462"/>
                <a:ext cx="1060638" cy="5911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7354" tIns="48677" rIns="97354" bIns="48677">
                <a:spAutoFit/>
              </a:bodyPr>
              <a:lstStyle>
                <a:lvl1pPr latinLnBrk="1">
                  <a:spcBef>
                    <a:spcPct val="20000"/>
                  </a:spcBef>
                  <a:spcAft>
                    <a:spcPct val="25000"/>
                  </a:spcAft>
                  <a:buClr>
                    <a:schemeClr val="accent2"/>
                  </a:buClr>
                  <a:buSzPct val="85000"/>
                  <a:buFont typeface="Wingdings" panose="05000000000000000000" pitchFamily="2" charset="2"/>
                  <a:buChar char="q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1pPr>
                <a:lvl2pPr marL="742950" indent="-285750" latinLnBrk="1"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Times New Roman" panose="02020603050405020304" pitchFamily="18" charset="0"/>
                  <a:buChar char="■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¢"/>
                  <a:defRPr kumimoji="1"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lr>
                    <a:schemeClr val="bg2"/>
                  </a:buClr>
                  <a:buSzPct val="50000"/>
                  <a:buFont typeface="Times New Roman" panose="02020603050405020304" pitchFamily="18" charset="0"/>
                  <a:buChar char="–"/>
                  <a:defRPr kumimoji="1"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5pPr>
                <a:lvl6pPr marL="25146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6pPr>
                <a:lvl7pPr marL="29718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7pPr>
                <a:lvl8pPr marL="34290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8pPr>
                <a:lvl9pPr marL="38862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9pPr>
              </a:lstStyle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ko-KR" sz="1490" kern="1200">
                    <a:solidFill>
                      <a:srgbClr val="000000"/>
                    </a:solidFill>
                    <a:cs typeface="Times New Roman" panose="02020603050405020304" pitchFamily="18" charset="0"/>
                  </a:rPr>
                  <a:t>W</a:t>
                </a:r>
                <a:r>
                  <a:rPr lang="en-US" altLang="ko-KR" sz="1490" kern="1200" baseline="-25000">
                    <a:solidFill>
                      <a:srgbClr val="000000"/>
                    </a:solidFill>
                    <a:cs typeface="Times New Roman" panose="02020603050405020304" pitchFamily="18" charset="0"/>
                  </a:rPr>
                  <a:t>2</a:t>
                </a:r>
                <a:r>
                  <a:rPr lang="en-US" altLang="ko-KR" sz="1490" kern="1200">
                    <a:solidFill>
                      <a:srgbClr val="000000"/>
                    </a:solidFill>
                    <a:cs typeface="Times New Roman" panose="02020603050405020304" pitchFamily="18" charset="0"/>
                  </a:rPr>
                  <a:t>=?</a:t>
                </a:r>
              </a:p>
            </p:txBody>
          </p:sp>
          <p:sp>
            <p:nvSpPr>
              <p:cNvPr id="39966" name="Rectangle 39"/>
              <p:cNvSpPr>
                <a:spLocks noChangeArrowheads="1"/>
              </p:cNvSpPr>
              <p:nvPr/>
            </p:nvSpPr>
            <p:spPr bwMode="auto">
              <a:xfrm>
                <a:off x="5397500" y="4229099"/>
                <a:ext cx="513766" cy="5911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7354" tIns="48677" rIns="97354" bIns="48677">
                <a:spAutoFit/>
              </a:bodyPr>
              <a:lstStyle>
                <a:lvl1pPr latinLnBrk="1">
                  <a:spcBef>
                    <a:spcPct val="20000"/>
                  </a:spcBef>
                  <a:spcAft>
                    <a:spcPct val="25000"/>
                  </a:spcAft>
                  <a:buClr>
                    <a:schemeClr val="accent2"/>
                  </a:buClr>
                  <a:buSzPct val="85000"/>
                  <a:buFont typeface="Wingdings" panose="05000000000000000000" pitchFamily="2" charset="2"/>
                  <a:buChar char="q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1pPr>
                <a:lvl2pPr marL="742950" indent="-285750" latinLnBrk="1"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Times New Roman" panose="02020603050405020304" pitchFamily="18" charset="0"/>
                  <a:buChar char="■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¢"/>
                  <a:defRPr kumimoji="1"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lr>
                    <a:schemeClr val="bg2"/>
                  </a:buClr>
                  <a:buSzPct val="50000"/>
                  <a:buFont typeface="Times New Roman" panose="02020603050405020304" pitchFamily="18" charset="0"/>
                  <a:buChar char="–"/>
                  <a:defRPr kumimoji="1"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5pPr>
                <a:lvl6pPr marL="25146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6pPr>
                <a:lvl7pPr marL="29718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7pPr>
                <a:lvl8pPr marL="34290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8pPr>
                <a:lvl9pPr marL="38862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9pPr>
              </a:lstStyle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ko-KR" sz="1490" kern="1200" dirty="0">
                    <a:solidFill>
                      <a:srgbClr val="000000"/>
                    </a:solidFill>
                    <a:cs typeface="Times New Roman" panose="02020603050405020304" pitchFamily="18" charset="0"/>
                  </a:rPr>
                  <a:t>Σ</a:t>
                </a:r>
              </a:p>
            </p:txBody>
          </p:sp>
          <p:sp>
            <p:nvSpPr>
              <p:cNvPr id="39967" name="Line 40"/>
              <p:cNvSpPr>
                <a:spLocks noChangeShapeType="1"/>
              </p:cNvSpPr>
              <p:nvPr/>
            </p:nvSpPr>
            <p:spPr bwMode="auto">
              <a:xfrm flipV="1">
                <a:off x="3719513" y="4587875"/>
                <a:ext cx="1601787" cy="6858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97354" tIns="48677" rIns="97354" bIns="48677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kumimoji="1" lang="en-US" sz="1916" kern="1200">
                  <a:latin typeface="굴림" panose="020B0600000101010101" pitchFamily="34" charset="-127"/>
                  <a:ea typeface="굴림" panose="020B0600000101010101" pitchFamily="34" charset="-127"/>
                  <a:cs typeface="+mn-cs"/>
                </a:endParaRPr>
              </a:p>
            </p:txBody>
          </p:sp>
        </p:grpSp>
        <p:sp>
          <p:nvSpPr>
            <p:cNvPr id="39950" name="Text Box 29"/>
            <p:cNvSpPr txBox="1">
              <a:spLocks noChangeArrowheads="1"/>
            </p:cNvSpPr>
            <p:nvPr/>
          </p:nvSpPr>
          <p:spPr bwMode="auto">
            <a:xfrm>
              <a:off x="7644628" y="4072736"/>
              <a:ext cx="275034" cy="3079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7354" tIns="48677" rIns="97354" bIns="48677">
              <a:spAutoFit/>
            </a:bodyPr>
            <a:lstStyle>
              <a:lvl1pPr latinLnBrk="1">
                <a:spcBef>
                  <a:spcPct val="20000"/>
                </a:spcBef>
                <a:spcAft>
                  <a:spcPct val="25000"/>
                </a:spcAft>
                <a:buClr>
                  <a:schemeClr val="accent2"/>
                </a:buClr>
                <a:buSzPct val="85000"/>
                <a:buFont typeface="Wingdings" panose="05000000000000000000" pitchFamily="2" charset="2"/>
                <a:buChar char="q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1pPr>
              <a:lvl2pPr marL="742950" indent="-285750" latinLnBrk="1">
                <a:spcBef>
                  <a:spcPct val="20000"/>
                </a:spcBef>
                <a:buClr>
                  <a:schemeClr val="bg2"/>
                </a:buClr>
                <a:buSzPct val="75000"/>
                <a:buFont typeface="Times New Roman" panose="02020603050405020304" pitchFamily="18" charset="0"/>
                <a:buChar char="■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¢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3pPr>
              <a:lvl4pPr marL="1600200" indent="-228600" latinLnBrk="1">
                <a:spcBef>
                  <a:spcPct val="20000"/>
                </a:spcBef>
                <a:buClr>
                  <a:schemeClr val="bg2"/>
                </a:buClr>
                <a:buSzPct val="50000"/>
                <a:buFont typeface="Times New Roman" panose="02020603050405020304" pitchFamily="18" charset="0"/>
                <a:buChar char="–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bg2"/>
                </a:buClr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5pPr>
              <a:lvl6pPr marL="2514600" indent="-228600" eaLnBrk="0" fontAlgn="base" latinLnBrk="1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6pPr>
              <a:lvl7pPr marL="2971800" indent="-228600" eaLnBrk="0" fontAlgn="base" latinLnBrk="1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7pPr>
              <a:lvl8pPr marL="3429000" indent="-228600" eaLnBrk="0" fontAlgn="base" latinLnBrk="1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8pPr>
              <a:lvl9pPr marL="3886200" indent="-228600" eaLnBrk="0" fontAlgn="base" latinLnBrk="1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ko-KR" sz="1490" kern="1200">
                  <a:solidFill>
                    <a:srgbClr val="000000"/>
                  </a:solidFill>
                  <a:cs typeface="Times New Roman" panose="02020603050405020304" pitchFamily="18" charset="0"/>
                </a:rPr>
                <a:t>y</a:t>
              </a:r>
            </a:p>
          </p:txBody>
        </p:sp>
        <p:sp>
          <p:nvSpPr>
            <p:cNvPr id="39951" name="순서도: 논리합 12"/>
            <p:cNvSpPr>
              <a:spLocks noChangeArrowheads="1"/>
            </p:cNvSpPr>
            <p:nvPr/>
          </p:nvSpPr>
          <p:spPr bwMode="auto">
            <a:xfrm>
              <a:off x="8001818" y="4215612"/>
              <a:ext cx="285752" cy="285752"/>
            </a:xfrm>
            <a:prstGeom prst="flowChartOr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anchor="ctr"/>
            <a:lstStyle>
              <a:lvl1pPr latinLnBrk="1">
                <a:spcBef>
                  <a:spcPct val="20000"/>
                </a:spcBef>
                <a:spcAft>
                  <a:spcPct val="25000"/>
                </a:spcAft>
                <a:buClr>
                  <a:schemeClr val="accent2"/>
                </a:buClr>
                <a:buSzPct val="85000"/>
                <a:buFont typeface="Wingdings" panose="05000000000000000000" pitchFamily="2" charset="2"/>
                <a:buChar char="q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1pPr>
              <a:lvl2pPr marL="742950" indent="-285750" latinLnBrk="1">
                <a:spcBef>
                  <a:spcPct val="20000"/>
                </a:spcBef>
                <a:buClr>
                  <a:schemeClr val="bg2"/>
                </a:buClr>
                <a:buSzPct val="75000"/>
                <a:buFont typeface="Times New Roman" panose="02020603050405020304" pitchFamily="18" charset="0"/>
                <a:buChar char="■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¢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3pPr>
              <a:lvl4pPr marL="1600200" indent="-228600" latinLnBrk="1">
                <a:spcBef>
                  <a:spcPct val="20000"/>
                </a:spcBef>
                <a:buClr>
                  <a:schemeClr val="bg2"/>
                </a:buClr>
                <a:buSzPct val="50000"/>
                <a:buFont typeface="Times New Roman" panose="02020603050405020304" pitchFamily="18" charset="0"/>
                <a:buChar char="–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bg2"/>
                </a:buClr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5pPr>
              <a:lvl6pPr marL="2514600" indent="-228600" eaLnBrk="0" fontAlgn="base" latinLnBrk="1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6pPr>
              <a:lvl7pPr marL="2971800" indent="-228600" eaLnBrk="0" fontAlgn="base" latinLnBrk="1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7pPr>
              <a:lvl8pPr marL="3429000" indent="-228600" eaLnBrk="0" fontAlgn="base" latinLnBrk="1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8pPr>
              <a:lvl9pPr marL="3886200" indent="-228600" eaLnBrk="0" fontAlgn="base" latinLnBrk="1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ko-KR" altLang="en-US" sz="1916" kern="1200">
                <a:solidFill>
                  <a:srgbClr val="000000"/>
                </a:solidFill>
                <a:latin typeface="굴림" panose="020B0600000101010101" pitchFamily="34" charset="-127"/>
                <a:cs typeface="+mn-cs"/>
              </a:endParaRPr>
            </a:p>
          </p:txBody>
        </p:sp>
        <p:cxnSp>
          <p:nvCxnSpPr>
            <p:cNvPr id="39952" name="직선 화살표 연결선 13"/>
            <p:cNvCxnSpPr>
              <a:cxnSpLocks noChangeShapeType="1"/>
            </p:cNvCxnSpPr>
            <p:nvPr/>
          </p:nvCxnSpPr>
          <p:spPr bwMode="auto">
            <a:xfrm rot="5400000">
              <a:off x="8002612" y="4071942"/>
              <a:ext cx="285752" cy="1588"/>
            </a:xfrm>
            <a:prstGeom prst="straightConnector1">
              <a:avLst/>
            </a:prstGeom>
            <a:noFill/>
            <a:ln w="19050" algn="ctr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9953" name="Text Box 29"/>
            <p:cNvSpPr txBox="1">
              <a:spLocks noChangeArrowheads="1"/>
            </p:cNvSpPr>
            <p:nvPr/>
          </p:nvSpPr>
          <p:spPr bwMode="auto">
            <a:xfrm>
              <a:off x="8001818" y="3644108"/>
              <a:ext cx="275034" cy="3079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7354" tIns="48677" rIns="97354" bIns="48677">
              <a:spAutoFit/>
            </a:bodyPr>
            <a:lstStyle>
              <a:lvl1pPr latinLnBrk="1">
                <a:spcBef>
                  <a:spcPct val="20000"/>
                </a:spcBef>
                <a:spcAft>
                  <a:spcPct val="25000"/>
                </a:spcAft>
                <a:buClr>
                  <a:schemeClr val="accent2"/>
                </a:buClr>
                <a:buSzPct val="85000"/>
                <a:buFont typeface="Wingdings" panose="05000000000000000000" pitchFamily="2" charset="2"/>
                <a:buChar char="q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1pPr>
              <a:lvl2pPr marL="742950" indent="-285750" latinLnBrk="1">
                <a:spcBef>
                  <a:spcPct val="20000"/>
                </a:spcBef>
                <a:buClr>
                  <a:schemeClr val="bg2"/>
                </a:buClr>
                <a:buSzPct val="75000"/>
                <a:buFont typeface="Times New Roman" panose="02020603050405020304" pitchFamily="18" charset="0"/>
                <a:buChar char="■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¢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3pPr>
              <a:lvl4pPr marL="1600200" indent="-228600" latinLnBrk="1">
                <a:spcBef>
                  <a:spcPct val="20000"/>
                </a:spcBef>
                <a:buClr>
                  <a:schemeClr val="bg2"/>
                </a:buClr>
                <a:buSzPct val="50000"/>
                <a:buFont typeface="Times New Roman" panose="02020603050405020304" pitchFamily="18" charset="0"/>
                <a:buChar char="–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bg2"/>
                </a:buClr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5pPr>
              <a:lvl6pPr marL="2514600" indent="-228600" eaLnBrk="0" fontAlgn="base" latinLnBrk="1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6pPr>
              <a:lvl7pPr marL="2971800" indent="-228600" eaLnBrk="0" fontAlgn="base" latinLnBrk="1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7pPr>
              <a:lvl8pPr marL="3429000" indent="-228600" eaLnBrk="0" fontAlgn="base" latinLnBrk="1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8pPr>
              <a:lvl9pPr marL="3886200" indent="-228600" eaLnBrk="0" fontAlgn="base" latinLnBrk="1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ko-KR" sz="1490" kern="1200">
                  <a:solidFill>
                    <a:srgbClr val="000000"/>
                  </a:solidFill>
                  <a:cs typeface="Times New Roman" panose="02020603050405020304" pitchFamily="18" charset="0"/>
                </a:rPr>
                <a:t>d</a:t>
              </a:r>
            </a:p>
          </p:txBody>
        </p:sp>
      </p:grpSp>
      <p:sp>
        <p:nvSpPr>
          <p:cNvPr id="39947" name="Text Box 29"/>
          <p:cNvSpPr txBox="1">
            <a:spLocks noChangeArrowheads="1"/>
          </p:cNvSpPr>
          <p:nvPr/>
        </p:nvSpPr>
        <p:spPr bwMode="auto">
          <a:xfrm>
            <a:off x="9621299" y="4108396"/>
            <a:ext cx="356910" cy="327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7354" tIns="48677" rIns="97354" bIns="48677">
            <a:spAutoFit/>
          </a:bodyPr>
          <a:lstStyle>
            <a:lvl1pPr latinLnBrk="1">
              <a:spcBef>
                <a:spcPct val="20000"/>
              </a:spcBef>
              <a:spcAft>
                <a:spcPct val="25000"/>
              </a:spcAft>
              <a:buClr>
                <a:schemeClr val="accent2"/>
              </a:buClr>
              <a:buSzPct val="85000"/>
              <a:buFont typeface="Wingdings" panose="05000000000000000000" pitchFamily="2" charset="2"/>
              <a:buChar char="q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bg2"/>
              </a:buClr>
              <a:buSzPct val="75000"/>
              <a:buFont typeface="Times New Roman" panose="02020603050405020304" pitchFamily="18" charset="0"/>
              <a:buChar char="■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¢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bg2"/>
              </a:buClr>
              <a:buSzPct val="50000"/>
              <a:buFont typeface="Times New Roman" panose="02020603050405020304" pitchFamily="18" charset="0"/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bg2"/>
              </a:buClr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ko-KR" sz="1490" kern="1200">
                <a:solidFill>
                  <a:srgbClr val="000000"/>
                </a:solidFill>
                <a:cs typeface="Times New Roman" panose="02020603050405020304" pitchFamily="18" charset="0"/>
              </a:rPr>
              <a:t>x</a:t>
            </a:r>
            <a:r>
              <a:rPr lang="en-US" altLang="ko-KR" sz="1490" kern="1200" baseline="-25000">
                <a:solidFill>
                  <a:srgbClr val="000000"/>
                </a:solidFill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39948" name="Text Box 30"/>
          <p:cNvSpPr txBox="1">
            <a:spLocks noChangeArrowheads="1"/>
          </p:cNvSpPr>
          <p:nvPr/>
        </p:nvSpPr>
        <p:spPr bwMode="auto">
          <a:xfrm>
            <a:off x="6121305" y="2433603"/>
            <a:ext cx="356910" cy="327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7354" tIns="48677" rIns="97354" bIns="48677">
            <a:spAutoFit/>
          </a:bodyPr>
          <a:lstStyle>
            <a:lvl1pPr latinLnBrk="1">
              <a:spcBef>
                <a:spcPct val="20000"/>
              </a:spcBef>
              <a:spcAft>
                <a:spcPct val="25000"/>
              </a:spcAft>
              <a:buClr>
                <a:schemeClr val="accent2"/>
              </a:buClr>
              <a:buSzPct val="85000"/>
              <a:buFont typeface="Wingdings" panose="05000000000000000000" pitchFamily="2" charset="2"/>
              <a:buChar char="q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bg2"/>
              </a:buClr>
              <a:buSzPct val="75000"/>
              <a:buFont typeface="Times New Roman" panose="02020603050405020304" pitchFamily="18" charset="0"/>
              <a:buChar char="■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¢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bg2"/>
              </a:buClr>
              <a:buSzPct val="50000"/>
              <a:buFont typeface="Times New Roman" panose="02020603050405020304" pitchFamily="18" charset="0"/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bg2"/>
              </a:buClr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ko-KR" sz="1490" kern="1200">
                <a:solidFill>
                  <a:srgbClr val="000000"/>
                </a:solidFill>
                <a:cs typeface="Times New Roman" panose="02020603050405020304" pitchFamily="18" charset="0"/>
              </a:rPr>
              <a:t>x</a:t>
            </a:r>
            <a:r>
              <a:rPr lang="en-US" altLang="ko-KR" sz="1490" kern="1200" baseline="-25000">
                <a:solidFill>
                  <a:srgbClr val="000000"/>
                </a:solidFill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33" name="Shape 532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>
                <a:latin typeface="Oswald"/>
                <a:ea typeface="Oswald"/>
                <a:cs typeface="Oswald"/>
                <a:sym typeface="Oswald"/>
              </a:rPr>
              <a:t>BACK PROPAGATION</a:t>
            </a:r>
          </a:p>
        </p:txBody>
      </p:sp>
    </p:spTree>
    <p:extLst>
      <p:ext uri="{BB962C8B-B14F-4D97-AF65-F5344CB8AC3E}">
        <p14:creationId xmlns:p14="http://schemas.microsoft.com/office/powerpoint/2010/main" val="11214623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슬라이드 번호 개체 틀 5"/>
          <p:cNvSpPr>
            <a:spLocks noGrp="1"/>
          </p:cNvSpPr>
          <p:nvPr>
            <p:ph type="sldNum" sz="quarter" idx="4294967295"/>
          </p:nvPr>
        </p:nvSpPr>
        <p:spPr bwMode="auto">
          <a:xfrm>
            <a:off x="9132889" y="6648469"/>
            <a:ext cx="2028003" cy="486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7354" tIns="48677" rIns="97354" bIns="48677"/>
          <a:lstStyle>
            <a:lvl1pPr latinLnBrk="1">
              <a:spcBef>
                <a:spcPct val="20000"/>
              </a:spcBef>
              <a:spcAft>
                <a:spcPct val="25000"/>
              </a:spcAft>
              <a:buClr>
                <a:schemeClr val="accent2"/>
              </a:buClr>
              <a:buSzPct val="85000"/>
              <a:buFont typeface="Wingdings" panose="05000000000000000000" pitchFamily="2" charset="2"/>
              <a:buChar char="q"/>
              <a:defRPr kumimoji="1" sz="2129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1pPr>
            <a:lvl2pPr marL="790945" indent="-304209" latinLnBrk="1">
              <a:spcBef>
                <a:spcPct val="20000"/>
              </a:spcBef>
              <a:buClr>
                <a:schemeClr val="bg2"/>
              </a:buClr>
              <a:buSzPct val="75000"/>
              <a:buFont typeface="Times New Roman" panose="02020603050405020304" pitchFamily="18" charset="0"/>
              <a:buChar char="■"/>
              <a:defRPr kumimoji="1" sz="2981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2pPr>
            <a:lvl3pPr marL="1216838" indent="-243368" latinLnBrk="1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¢"/>
              <a:defRPr kumimoji="1" sz="1703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3pPr>
            <a:lvl4pPr marL="1703573" indent="-243368" latinLnBrk="1">
              <a:spcBef>
                <a:spcPct val="20000"/>
              </a:spcBef>
              <a:buClr>
                <a:schemeClr val="bg2"/>
              </a:buClr>
              <a:buSzPct val="50000"/>
              <a:buFont typeface="Times New Roman" panose="02020603050405020304" pitchFamily="18" charset="0"/>
              <a:buChar char="–"/>
              <a:defRPr kumimoji="1" sz="1703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4pPr>
            <a:lvl5pPr marL="2190308" indent="-243368" latinLnBrk="1">
              <a:spcBef>
                <a:spcPct val="20000"/>
              </a:spcBef>
              <a:buClr>
                <a:schemeClr val="bg2"/>
              </a:buClr>
              <a:buChar char="•"/>
              <a:defRPr kumimoji="1" sz="149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5pPr>
            <a:lvl6pPr marL="2677043" indent="-243368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•"/>
              <a:defRPr kumimoji="1" sz="149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6pPr>
            <a:lvl7pPr marL="3163778" indent="-243368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•"/>
              <a:defRPr kumimoji="1" sz="149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7pPr>
            <a:lvl8pPr marL="3650513" indent="-243368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•"/>
              <a:defRPr kumimoji="1" sz="149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8pPr>
            <a:lvl9pPr marL="4137249" indent="-243368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•"/>
              <a:defRPr kumimoji="1" sz="149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00C4AE79-45D5-45CB-9FAD-C55F156B6C78}" type="slidenum">
              <a:rPr lang="en-GB" altLang="ko-KR" sz="1916" kern="1200">
                <a:solidFill>
                  <a:srgbClr val="000000"/>
                </a:solidFill>
                <a:latin typeface="굴림" panose="020B0600000101010101" pitchFamily="34" charset="-127"/>
                <a:cs typeface="+mn-cs"/>
              </a:rPr>
              <a:pPr fontAlgn="base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28</a:t>
            </a:fld>
            <a:endParaRPr lang="en-GB" altLang="ko-KR" sz="1916" kern="1200">
              <a:solidFill>
                <a:srgbClr val="000000"/>
              </a:solidFill>
              <a:latin typeface="굴림" panose="020B0600000101010101" pitchFamily="34" charset="-127"/>
              <a:cs typeface="+mn-cs"/>
            </a:endParaRPr>
          </a:p>
        </p:txBody>
      </p:sp>
      <p:sp>
        <p:nvSpPr>
          <p:cNvPr id="190467" name="Rectangle 3"/>
          <p:cNvSpPr>
            <a:spLocks noChangeArrowheads="1"/>
          </p:cNvSpPr>
          <p:nvPr/>
        </p:nvSpPr>
        <p:spPr bwMode="auto">
          <a:xfrm>
            <a:off x="895539" y="1298520"/>
            <a:ext cx="10940862" cy="10812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97354" tIns="48677" rIns="97354" bIns="48677">
            <a:spAutoFit/>
          </a:bodyPr>
          <a:lstStyle/>
          <a:p>
            <a:pPr marL="342900" indent="-342900" fontAlgn="base" latinLnBrk="1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en-US" sz="2129" kern="1200" dirty="0">
                <a:latin typeface="Georgia" panose="02040502050405020303" pitchFamily="18" charset="0"/>
                <a:ea typeface="굴림" charset="-127"/>
                <a:cs typeface="+mn-cs"/>
              </a:rPr>
              <a:t>Random Initialization of perceptron </a:t>
            </a:r>
            <a:r>
              <a:rPr kumimoji="1" lang="en-US" sz="2129" kern="1200" dirty="0" smtClean="0">
                <a:latin typeface="Georgia" panose="02040502050405020303" pitchFamily="18" charset="0"/>
                <a:ea typeface="굴림" charset="-127"/>
                <a:cs typeface="+mn-cs"/>
              </a:rPr>
              <a:t>weights</a:t>
            </a:r>
          </a:p>
          <a:p>
            <a:pPr marL="342900" indent="-342900" fontAlgn="base" latinLnBrk="1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en-US" sz="2129" kern="1200" dirty="0" smtClean="0">
                <a:latin typeface="Georgia" panose="02040502050405020303" pitchFamily="18" charset="0"/>
                <a:ea typeface="굴림" charset="-127"/>
                <a:cs typeface="+mn-cs"/>
              </a:rPr>
              <a:t>Calculate your error and use gradient descent to figure out how to adjust your line (aka adjust the weights) in order to decrease the error</a:t>
            </a:r>
            <a:endParaRPr kumimoji="1" lang="en-US" sz="2129" kern="1200" dirty="0">
              <a:latin typeface="Georgia" panose="02040502050405020303" pitchFamily="18" charset="0"/>
              <a:ea typeface="굴림" charset="-127"/>
              <a:cs typeface="+mn-cs"/>
            </a:endParaRPr>
          </a:p>
        </p:txBody>
      </p:sp>
      <p:sp>
        <p:nvSpPr>
          <p:cNvPr id="40965" name="Line 4"/>
          <p:cNvSpPr>
            <a:spLocks noChangeShapeType="1"/>
          </p:cNvSpPr>
          <p:nvPr/>
        </p:nvSpPr>
        <p:spPr bwMode="auto">
          <a:xfrm flipV="1">
            <a:off x="6095954" y="2514723"/>
            <a:ext cx="0" cy="3976576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7354" tIns="48677" rIns="97354" bIns="48677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kumimoji="1" lang="en-US" sz="1916" kern="1200">
              <a:latin typeface="굴림" panose="020B0600000101010101" pitchFamily="34" charset="-127"/>
              <a:ea typeface="굴림" panose="020B0600000101010101" pitchFamily="34" charset="-127"/>
              <a:cs typeface="+mn-cs"/>
            </a:endParaRPr>
          </a:p>
        </p:txBody>
      </p:sp>
      <p:sp>
        <p:nvSpPr>
          <p:cNvPr id="40966" name="Line 5"/>
          <p:cNvSpPr>
            <a:spLocks noChangeShapeType="1"/>
          </p:cNvSpPr>
          <p:nvPr/>
        </p:nvSpPr>
        <p:spPr bwMode="auto">
          <a:xfrm>
            <a:off x="2932270" y="4301056"/>
            <a:ext cx="673466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7354" tIns="48677" rIns="97354" bIns="48677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kumimoji="1" lang="en-US" sz="1916" kern="1200">
              <a:latin typeface="굴림" panose="020B0600000101010101" pitchFamily="34" charset="-127"/>
              <a:ea typeface="굴림" panose="020B0600000101010101" pitchFamily="34" charset="-127"/>
              <a:cs typeface="+mn-cs"/>
            </a:endParaRPr>
          </a:p>
        </p:txBody>
      </p:sp>
      <p:sp>
        <p:nvSpPr>
          <p:cNvPr id="40967" name="Oval 7"/>
          <p:cNvSpPr>
            <a:spLocks noChangeArrowheads="1"/>
          </p:cNvSpPr>
          <p:nvPr/>
        </p:nvSpPr>
        <p:spPr bwMode="auto">
          <a:xfrm>
            <a:off x="5446993" y="5274498"/>
            <a:ext cx="405601" cy="324480"/>
          </a:xfrm>
          <a:prstGeom prst="ellipse">
            <a:avLst/>
          </a:prstGeom>
          <a:solidFill>
            <a:srgbClr val="C0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7354" tIns="48677" rIns="97354" bIns="48677" anchor="ctr"/>
          <a:lstStyle>
            <a:lvl1pPr latinLnBrk="1">
              <a:spcBef>
                <a:spcPct val="20000"/>
              </a:spcBef>
              <a:spcAft>
                <a:spcPct val="25000"/>
              </a:spcAft>
              <a:buClr>
                <a:schemeClr val="accent2"/>
              </a:buClr>
              <a:buSzPct val="85000"/>
              <a:buFont typeface="Wingdings" panose="05000000000000000000" pitchFamily="2" charset="2"/>
              <a:buChar char="q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bg2"/>
              </a:buClr>
              <a:buSzPct val="75000"/>
              <a:buFont typeface="Times New Roman" panose="02020603050405020304" pitchFamily="18" charset="0"/>
              <a:buChar char="■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¢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bg2"/>
              </a:buClr>
              <a:buSzPct val="50000"/>
              <a:buFont typeface="Times New Roman" panose="02020603050405020304" pitchFamily="18" charset="0"/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bg2"/>
              </a:buClr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ko-KR" altLang="en-US" sz="1916" kern="1200">
              <a:solidFill>
                <a:srgbClr val="000000"/>
              </a:solidFill>
              <a:latin typeface="굴림" panose="020B0600000101010101" pitchFamily="34" charset="-127"/>
              <a:cs typeface="+mn-cs"/>
            </a:endParaRPr>
          </a:p>
        </p:txBody>
      </p:sp>
      <p:sp>
        <p:nvSpPr>
          <p:cNvPr id="40968" name="Oval 8"/>
          <p:cNvSpPr>
            <a:spLocks noChangeArrowheads="1"/>
          </p:cNvSpPr>
          <p:nvPr/>
        </p:nvSpPr>
        <p:spPr bwMode="auto">
          <a:xfrm>
            <a:off x="7314446" y="3082564"/>
            <a:ext cx="405601" cy="32448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7354" tIns="48677" rIns="97354" bIns="48677" anchor="ctr"/>
          <a:lstStyle>
            <a:lvl1pPr latinLnBrk="1">
              <a:spcBef>
                <a:spcPct val="20000"/>
              </a:spcBef>
              <a:spcAft>
                <a:spcPct val="25000"/>
              </a:spcAft>
              <a:buClr>
                <a:schemeClr val="accent2"/>
              </a:buClr>
              <a:buSzPct val="85000"/>
              <a:buFont typeface="Wingdings" panose="05000000000000000000" pitchFamily="2" charset="2"/>
              <a:buChar char="q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bg2"/>
              </a:buClr>
              <a:buSzPct val="75000"/>
              <a:buFont typeface="Times New Roman" panose="02020603050405020304" pitchFamily="18" charset="0"/>
              <a:buChar char="■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¢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bg2"/>
              </a:buClr>
              <a:buSzPct val="50000"/>
              <a:buFont typeface="Times New Roman" panose="02020603050405020304" pitchFamily="18" charset="0"/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bg2"/>
              </a:buClr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ko-KR" altLang="en-US" sz="1916" kern="1200">
              <a:solidFill>
                <a:srgbClr val="000000"/>
              </a:solidFill>
              <a:latin typeface="굴림" panose="020B0600000101010101" pitchFamily="34" charset="-127"/>
              <a:cs typeface="+mn-cs"/>
            </a:endParaRPr>
          </a:p>
        </p:txBody>
      </p:sp>
      <p:sp>
        <p:nvSpPr>
          <p:cNvPr id="40969" name="Line 9"/>
          <p:cNvSpPr>
            <a:spLocks noChangeShapeType="1"/>
          </p:cNvSpPr>
          <p:nvPr/>
        </p:nvSpPr>
        <p:spPr bwMode="auto">
          <a:xfrm flipH="1">
            <a:off x="2445549" y="2676963"/>
            <a:ext cx="1946883" cy="3976576"/>
          </a:xfrm>
          <a:prstGeom prst="line">
            <a:avLst/>
          </a:prstGeom>
          <a:noFill/>
          <a:ln w="9525">
            <a:solidFill>
              <a:schemeClr val="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7354" tIns="48677" rIns="97354" bIns="48677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kumimoji="1" lang="en-US" sz="1916" kern="1200">
              <a:latin typeface="굴림" panose="020B0600000101010101" pitchFamily="34" charset="-127"/>
              <a:ea typeface="굴림" panose="020B0600000101010101" pitchFamily="34" charset="-127"/>
              <a:cs typeface="+mn-cs"/>
            </a:endParaRPr>
          </a:p>
        </p:txBody>
      </p:sp>
      <p:sp>
        <p:nvSpPr>
          <p:cNvPr id="40970" name="Oval 10"/>
          <p:cNvSpPr>
            <a:spLocks noChangeArrowheads="1"/>
          </p:cNvSpPr>
          <p:nvPr/>
        </p:nvSpPr>
        <p:spPr bwMode="auto">
          <a:xfrm>
            <a:off x="4067951" y="5193378"/>
            <a:ext cx="405601" cy="32448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7354" tIns="48677" rIns="97354" bIns="48677" anchor="ctr"/>
          <a:lstStyle>
            <a:lvl1pPr latinLnBrk="1">
              <a:spcBef>
                <a:spcPct val="20000"/>
              </a:spcBef>
              <a:spcAft>
                <a:spcPct val="25000"/>
              </a:spcAft>
              <a:buClr>
                <a:schemeClr val="accent2"/>
              </a:buClr>
              <a:buSzPct val="85000"/>
              <a:buFont typeface="Wingdings" panose="05000000000000000000" pitchFamily="2" charset="2"/>
              <a:buChar char="q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bg2"/>
              </a:buClr>
              <a:buSzPct val="75000"/>
              <a:buFont typeface="Times New Roman" panose="02020603050405020304" pitchFamily="18" charset="0"/>
              <a:buChar char="■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¢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bg2"/>
              </a:buClr>
              <a:buSzPct val="50000"/>
              <a:buFont typeface="Times New Roman" panose="02020603050405020304" pitchFamily="18" charset="0"/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bg2"/>
              </a:buClr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ko-KR" altLang="en-US" sz="1916" kern="1200">
              <a:solidFill>
                <a:srgbClr val="000000"/>
              </a:solidFill>
              <a:latin typeface="굴림" panose="020B0600000101010101" pitchFamily="34" charset="-127"/>
              <a:cs typeface="+mn-cs"/>
            </a:endParaRPr>
          </a:p>
        </p:txBody>
      </p:sp>
      <p:grpSp>
        <p:nvGrpSpPr>
          <p:cNvPr id="40971" name="그룹 10"/>
          <p:cNvGrpSpPr>
            <a:grpSpLocks/>
          </p:cNvGrpSpPr>
          <p:nvPr/>
        </p:nvGrpSpPr>
        <p:grpSpPr bwMode="auto">
          <a:xfrm>
            <a:off x="8100303" y="4564698"/>
            <a:ext cx="2737798" cy="1691878"/>
            <a:chOff x="5715807" y="3644108"/>
            <a:chExt cx="2571763" cy="1590494"/>
          </a:xfrm>
        </p:grpSpPr>
        <p:grpSp>
          <p:nvGrpSpPr>
            <p:cNvPr id="40974" name="그룹 34"/>
            <p:cNvGrpSpPr>
              <a:grpSpLocks/>
            </p:cNvGrpSpPr>
            <p:nvPr/>
          </p:nvGrpSpPr>
          <p:grpSpPr bwMode="auto">
            <a:xfrm>
              <a:off x="5715807" y="3786982"/>
              <a:ext cx="2312200" cy="1447620"/>
              <a:chOff x="3125788" y="3303588"/>
              <a:chExt cx="4116387" cy="2778720"/>
            </a:xfrm>
          </p:grpSpPr>
          <p:sp>
            <p:nvSpPr>
              <p:cNvPr id="40979" name="Oval 27"/>
              <p:cNvSpPr>
                <a:spLocks noChangeArrowheads="1"/>
              </p:cNvSpPr>
              <p:nvPr/>
            </p:nvSpPr>
            <p:spPr bwMode="auto">
              <a:xfrm>
                <a:off x="3643313" y="5197475"/>
                <a:ext cx="228600" cy="228600"/>
              </a:xfrm>
              <a:prstGeom prst="ellipse">
                <a:avLst/>
              </a:prstGeom>
              <a:solidFill>
                <a:schemeClr val="folHlink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lIns="97354" tIns="48677" rIns="97354" bIns="48677" anchor="ctr"/>
              <a:lstStyle>
                <a:lvl1pPr latinLnBrk="1">
                  <a:spcBef>
                    <a:spcPct val="20000"/>
                  </a:spcBef>
                  <a:spcAft>
                    <a:spcPct val="25000"/>
                  </a:spcAft>
                  <a:buClr>
                    <a:schemeClr val="accent2"/>
                  </a:buClr>
                  <a:buSzPct val="85000"/>
                  <a:buFont typeface="Wingdings" panose="05000000000000000000" pitchFamily="2" charset="2"/>
                  <a:buChar char="q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1pPr>
                <a:lvl2pPr marL="742950" indent="-285750" latinLnBrk="1"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Times New Roman" panose="02020603050405020304" pitchFamily="18" charset="0"/>
                  <a:buChar char="■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¢"/>
                  <a:defRPr kumimoji="1"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lr>
                    <a:schemeClr val="bg2"/>
                  </a:buClr>
                  <a:buSzPct val="50000"/>
                  <a:buFont typeface="Times New Roman" panose="02020603050405020304" pitchFamily="18" charset="0"/>
                  <a:buChar char="–"/>
                  <a:defRPr kumimoji="1"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5pPr>
                <a:lvl6pPr marL="25146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6pPr>
                <a:lvl7pPr marL="29718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7pPr>
                <a:lvl8pPr marL="34290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8pPr>
                <a:lvl9pPr marL="38862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9pPr>
              </a:lstStyle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endParaRPr lang="ko-KR" altLang="en-US" sz="1490" kern="1200">
                  <a:solidFill>
                    <a:srgbClr val="000000"/>
                  </a:solidFill>
                  <a:latin typeface="굴림" panose="020B0600000101010101" pitchFamily="34" charset="-127"/>
                  <a:cs typeface="+mn-cs"/>
                </a:endParaRPr>
              </a:p>
            </p:txBody>
          </p:sp>
          <p:sp>
            <p:nvSpPr>
              <p:cNvPr id="40980" name="Oval 28"/>
              <p:cNvSpPr>
                <a:spLocks noChangeArrowheads="1"/>
              </p:cNvSpPr>
              <p:nvPr/>
            </p:nvSpPr>
            <p:spPr bwMode="auto">
              <a:xfrm>
                <a:off x="3582988" y="3430588"/>
                <a:ext cx="228600" cy="228600"/>
              </a:xfrm>
              <a:prstGeom prst="ellipse">
                <a:avLst/>
              </a:prstGeom>
              <a:solidFill>
                <a:schemeClr val="folHlink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lIns="97354" tIns="48677" rIns="97354" bIns="48677" anchor="ctr"/>
              <a:lstStyle>
                <a:lvl1pPr latinLnBrk="1">
                  <a:spcBef>
                    <a:spcPct val="20000"/>
                  </a:spcBef>
                  <a:spcAft>
                    <a:spcPct val="25000"/>
                  </a:spcAft>
                  <a:buClr>
                    <a:schemeClr val="accent2"/>
                  </a:buClr>
                  <a:buSzPct val="85000"/>
                  <a:buFont typeface="Wingdings" panose="05000000000000000000" pitchFamily="2" charset="2"/>
                  <a:buChar char="q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1pPr>
                <a:lvl2pPr marL="742950" indent="-285750" latinLnBrk="1"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Times New Roman" panose="02020603050405020304" pitchFamily="18" charset="0"/>
                  <a:buChar char="■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¢"/>
                  <a:defRPr kumimoji="1"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lr>
                    <a:schemeClr val="bg2"/>
                  </a:buClr>
                  <a:buSzPct val="50000"/>
                  <a:buFont typeface="Times New Roman" panose="02020603050405020304" pitchFamily="18" charset="0"/>
                  <a:buChar char="–"/>
                  <a:defRPr kumimoji="1"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5pPr>
                <a:lvl6pPr marL="25146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6pPr>
                <a:lvl7pPr marL="29718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7pPr>
                <a:lvl8pPr marL="34290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8pPr>
                <a:lvl9pPr marL="38862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9pPr>
              </a:lstStyle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endParaRPr lang="ko-KR" altLang="en-US" sz="1490" kern="1200">
                  <a:solidFill>
                    <a:srgbClr val="000000"/>
                  </a:solidFill>
                  <a:latin typeface="굴림" panose="020B0600000101010101" pitchFamily="34" charset="-127"/>
                  <a:cs typeface="+mn-cs"/>
                </a:endParaRPr>
              </a:p>
            </p:txBody>
          </p:sp>
          <p:sp>
            <p:nvSpPr>
              <p:cNvPr id="40981" name="Text Box 29"/>
              <p:cNvSpPr txBox="1">
                <a:spLocks noChangeArrowheads="1"/>
              </p:cNvSpPr>
              <p:nvPr/>
            </p:nvSpPr>
            <p:spPr bwMode="auto">
              <a:xfrm>
                <a:off x="3125788" y="3303588"/>
                <a:ext cx="596869" cy="5911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7354" tIns="48677" rIns="97354" bIns="48677">
                <a:spAutoFit/>
              </a:bodyPr>
              <a:lstStyle>
                <a:lvl1pPr latinLnBrk="1">
                  <a:spcBef>
                    <a:spcPct val="20000"/>
                  </a:spcBef>
                  <a:spcAft>
                    <a:spcPct val="25000"/>
                  </a:spcAft>
                  <a:buClr>
                    <a:schemeClr val="accent2"/>
                  </a:buClr>
                  <a:buSzPct val="85000"/>
                  <a:buFont typeface="Wingdings" panose="05000000000000000000" pitchFamily="2" charset="2"/>
                  <a:buChar char="q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1pPr>
                <a:lvl2pPr marL="742950" indent="-285750" latinLnBrk="1"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Times New Roman" panose="02020603050405020304" pitchFamily="18" charset="0"/>
                  <a:buChar char="■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¢"/>
                  <a:defRPr kumimoji="1"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lr>
                    <a:schemeClr val="bg2"/>
                  </a:buClr>
                  <a:buSzPct val="50000"/>
                  <a:buFont typeface="Times New Roman" panose="02020603050405020304" pitchFamily="18" charset="0"/>
                  <a:buChar char="–"/>
                  <a:defRPr kumimoji="1"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5pPr>
                <a:lvl6pPr marL="25146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6pPr>
                <a:lvl7pPr marL="29718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7pPr>
                <a:lvl8pPr marL="34290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8pPr>
                <a:lvl9pPr marL="38862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9pPr>
              </a:lstStyle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ko-KR" sz="1490" kern="1200">
                    <a:solidFill>
                      <a:srgbClr val="000000"/>
                    </a:solidFill>
                    <a:cs typeface="Times New Roman" panose="02020603050405020304" pitchFamily="18" charset="0"/>
                  </a:rPr>
                  <a:t>x</a:t>
                </a:r>
                <a:r>
                  <a:rPr lang="en-US" altLang="ko-KR" sz="1490" kern="1200" baseline="-25000">
                    <a:solidFill>
                      <a:srgbClr val="000000"/>
                    </a:solidFill>
                    <a:cs typeface="Times New Roman" panose="02020603050405020304" pitchFamily="18" charset="0"/>
                  </a:rPr>
                  <a:t>1</a:t>
                </a:r>
              </a:p>
            </p:txBody>
          </p:sp>
          <p:sp>
            <p:nvSpPr>
              <p:cNvPr id="40982" name="Text Box 30"/>
              <p:cNvSpPr txBox="1">
                <a:spLocks noChangeArrowheads="1"/>
              </p:cNvSpPr>
              <p:nvPr/>
            </p:nvSpPr>
            <p:spPr bwMode="auto">
              <a:xfrm>
                <a:off x="3186114" y="5072064"/>
                <a:ext cx="596869" cy="5911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7354" tIns="48677" rIns="97354" bIns="48677">
                <a:spAutoFit/>
              </a:bodyPr>
              <a:lstStyle>
                <a:lvl1pPr latinLnBrk="1">
                  <a:spcBef>
                    <a:spcPct val="20000"/>
                  </a:spcBef>
                  <a:spcAft>
                    <a:spcPct val="25000"/>
                  </a:spcAft>
                  <a:buClr>
                    <a:schemeClr val="accent2"/>
                  </a:buClr>
                  <a:buSzPct val="85000"/>
                  <a:buFont typeface="Wingdings" panose="05000000000000000000" pitchFamily="2" charset="2"/>
                  <a:buChar char="q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1pPr>
                <a:lvl2pPr marL="742950" indent="-285750" latinLnBrk="1"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Times New Roman" panose="02020603050405020304" pitchFamily="18" charset="0"/>
                  <a:buChar char="■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¢"/>
                  <a:defRPr kumimoji="1"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lr>
                    <a:schemeClr val="bg2"/>
                  </a:buClr>
                  <a:buSzPct val="50000"/>
                  <a:buFont typeface="Times New Roman" panose="02020603050405020304" pitchFamily="18" charset="0"/>
                  <a:buChar char="–"/>
                  <a:defRPr kumimoji="1"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5pPr>
                <a:lvl6pPr marL="25146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6pPr>
                <a:lvl7pPr marL="29718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7pPr>
                <a:lvl8pPr marL="34290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8pPr>
                <a:lvl9pPr marL="38862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9pPr>
              </a:lstStyle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ko-KR" sz="1490" kern="1200">
                    <a:solidFill>
                      <a:srgbClr val="000000"/>
                    </a:solidFill>
                    <a:cs typeface="Times New Roman" panose="02020603050405020304" pitchFamily="18" charset="0"/>
                  </a:rPr>
                  <a:t>x</a:t>
                </a:r>
                <a:r>
                  <a:rPr lang="en-US" altLang="ko-KR" sz="1490" kern="1200" baseline="-25000">
                    <a:solidFill>
                      <a:srgbClr val="000000"/>
                    </a:solidFill>
                    <a:cs typeface="Times New Roman" panose="02020603050405020304" pitchFamily="18" charset="0"/>
                  </a:rPr>
                  <a:t>2</a:t>
                </a:r>
              </a:p>
            </p:txBody>
          </p:sp>
          <p:sp>
            <p:nvSpPr>
              <p:cNvPr id="40983" name="Oval 31"/>
              <p:cNvSpPr>
                <a:spLocks noChangeArrowheads="1"/>
              </p:cNvSpPr>
              <p:nvPr/>
            </p:nvSpPr>
            <p:spPr bwMode="auto">
              <a:xfrm>
                <a:off x="5260975" y="4116388"/>
                <a:ext cx="762000" cy="609600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lIns="97354" tIns="48677" rIns="97354" bIns="48677" anchor="ctr"/>
              <a:lstStyle>
                <a:lvl1pPr latinLnBrk="1">
                  <a:spcBef>
                    <a:spcPct val="20000"/>
                  </a:spcBef>
                  <a:spcAft>
                    <a:spcPct val="25000"/>
                  </a:spcAft>
                  <a:buClr>
                    <a:schemeClr val="accent2"/>
                  </a:buClr>
                  <a:buSzPct val="85000"/>
                  <a:buFont typeface="Wingdings" panose="05000000000000000000" pitchFamily="2" charset="2"/>
                  <a:buChar char="q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1pPr>
                <a:lvl2pPr marL="742950" indent="-285750" latinLnBrk="1"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Times New Roman" panose="02020603050405020304" pitchFamily="18" charset="0"/>
                  <a:buChar char="■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¢"/>
                  <a:defRPr kumimoji="1"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lr>
                    <a:schemeClr val="bg2"/>
                  </a:buClr>
                  <a:buSzPct val="50000"/>
                  <a:buFont typeface="Times New Roman" panose="02020603050405020304" pitchFamily="18" charset="0"/>
                  <a:buChar char="–"/>
                  <a:defRPr kumimoji="1"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5pPr>
                <a:lvl6pPr marL="25146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6pPr>
                <a:lvl7pPr marL="29718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7pPr>
                <a:lvl8pPr marL="34290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8pPr>
                <a:lvl9pPr marL="38862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9pPr>
              </a:lstStyle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endParaRPr lang="ko-KR" altLang="en-US" sz="1490" kern="1200">
                  <a:solidFill>
                    <a:srgbClr val="000000"/>
                  </a:solidFill>
                  <a:latin typeface="굴림" panose="020B0600000101010101" pitchFamily="34" charset="-127"/>
                  <a:cs typeface="+mn-cs"/>
                </a:endParaRPr>
              </a:p>
            </p:txBody>
          </p:sp>
          <p:sp>
            <p:nvSpPr>
              <p:cNvPr id="40984" name="Line 32"/>
              <p:cNvSpPr>
                <a:spLocks noChangeShapeType="1"/>
              </p:cNvSpPr>
              <p:nvPr/>
            </p:nvSpPr>
            <p:spPr bwMode="auto">
              <a:xfrm>
                <a:off x="3659188" y="3582988"/>
                <a:ext cx="1677987" cy="6858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97354" tIns="48677" rIns="97354" bIns="48677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kumimoji="1" lang="en-US" sz="1916" kern="1200">
                  <a:latin typeface="굴림" panose="020B0600000101010101" pitchFamily="34" charset="-127"/>
                  <a:ea typeface="굴림" panose="020B0600000101010101" pitchFamily="34" charset="-127"/>
                  <a:cs typeface="+mn-cs"/>
                </a:endParaRPr>
              </a:p>
            </p:txBody>
          </p:sp>
          <p:sp>
            <p:nvSpPr>
              <p:cNvPr id="40985" name="Line 33"/>
              <p:cNvSpPr>
                <a:spLocks noChangeShapeType="1"/>
              </p:cNvSpPr>
              <p:nvPr/>
            </p:nvSpPr>
            <p:spPr bwMode="auto">
              <a:xfrm>
                <a:off x="6022975" y="4421188"/>
                <a:ext cx="1219200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97354" tIns="48677" rIns="97354" bIns="48677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kumimoji="1" lang="en-US" sz="1916" kern="1200">
                  <a:latin typeface="굴림" panose="020B0600000101010101" pitchFamily="34" charset="-127"/>
                  <a:ea typeface="굴림" panose="020B0600000101010101" pitchFamily="34" charset="-127"/>
                  <a:cs typeface="+mn-cs"/>
                </a:endParaRPr>
              </a:p>
            </p:txBody>
          </p:sp>
          <p:sp>
            <p:nvSpPr>
              <p:cNvPr id="40986" name="Text Box 34"/>
              <p:cNvSpPr txBox="1">
                <a:spLocks noChangeArrowheads="1"/>
              </p:cNvSpPr>
              <p:nvPr/>
            </p:nvSpPr>
            <p:spPr bwMode="auto">
              <a:xfrm>
                <a:off x="4727573" y="5491163"/>
                <a:ext cx="1007023" cy="5911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7354" tIns="48677" rIns="97354" bIns="48677">
                <a:spAutoFit/>
              </a:bodyPr>
              <a:lstStyle>
                <a:lvl1pPr latinLnBrk="1">
                  <a:spcBef>
                    <a:spcPct val="20000"/>
                  </a:spcBef>
                  <a:spcAft>
                    <a:spcPct val="25000"/>
                  </a:spcAft>
                  <a:buClr>
                    <a:schemeClr val="accent2"/>
                  </a:buClr>
                  <a:buSzPct val="85000"/>
                  <a:buFont typeface="Wingdings" panose="05000000000000000000" pitchFamily="2" charset="2"/>
                  <a:buChar char="q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1pPr>
                <a:lvl2pPr marL="742950" indent="-285750" latinLnBrk="1"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Times New Roman" panose="02020603050405020304" pitchFamily="18" charset="0"/>
                  <a:buChar char="■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¢"/>
                  <a:defRPr kumimoji="1"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lr>
                    <a:schemeClr val="bg2"/>
                  </a:buClr>
                  <a:buSzPct val="50000"/>
                  <a:buFont typeface="Times New Roman" panose="02020603050405020304" pitchFamily="18" charset="0"/>
                  <a:buChar char="–"/>
                  <a:defRPr kumimoji="1"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5pPr>
                <a:lvl6pPr marL="25146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6pPr>
                <a:lvl7pPr marL="29718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7pPr>
                <a:lvl8pPr marL="34290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8pPr>
                <a:lvl9pPr marL="38862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9pPr>
              </a:lstStyle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ko-KR" sz="1490" kern="1200">
                    <a:solidFill>
                      <a:srgbClr val="000000"/>
                    </a:solidFill>
                    <a:cs typeface="Times New Roman" panose="02020603050405020304" pitchFamily="18" charset="0"/>
                  </a:rPr>
                  <a:t>X</a:t>
                </a:r>
                <a:r>
                  <a:rPr lang="en-US" altLang="ko-KR" sz="1490" kern="1200" baseline="-25000">
                    <a:solidFill>
                      <a:srgbClr val="000000"/>
                    </a:solidFill>
                    <a:cs typeface="Times New Roman" panose="02020603050405020304" pitchFamily="18" charset="0"/>
                  </a:rPr>
                  <a:t>0</a:t>
                </a:r>
                <a:r>
                  <a:rPr lang="en-US" altLang="ko-KR" sz="1490" kern="1200">
                    <a:solidFill>
                      <a:srgbClr val="000000"/>
                    </a:solidFill>
                    <a:cs typeface="Times New Roman" panose="02020603050405020304" pitchFamily="18" charset="0"/>
                  </a:rPr>
                  <a:t>=1</a:t>
                </a:r>
              </a:p>
            </p:txBody>
          </p:sp>
          <p:sp>
            <p:nvSpPr>
              <p:cNvPr id="40987" name="Line 35"/>
              <p:cNvSpPr>
                <a:spLocks noChangeShapeType="1"/>
              </p:cNvSpPr>
              <p:nvPr/>
            </p:nvSpPr>
            <p:spPr bwMode="auto">
              <a:xfrm flipV="1">
                <a:off x="5032375" y="4725988"/>
                <a:ext cx="533400" cy="8382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97354" tIns="48677" rIns="97354" bIns="48677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kumimoji="1" lang="en-US" sz="1916" kern="1200">
                  <a:latin typeface="굴림" panose="020B0600000101010101" pitchFamily="34" charset="-127"/>
                  <a:ea typeface="굴림" panose="020B0600000101010101" pitchFamily="34" charset="-127"/>
                  <a:cs typeface="+mn-cs"/>
                </a:endParaRPr>
              </a:p>
            </p:txBody>
          </p:sp>
          <p:sp>
            <p:nvSpPr>
              <p:cNvPr id="40988" name="Text Box 36"/>
              <p:cNvSpPr txBox="1">
                <a:spLocks noChangeArrowheads="1"/>
              </p:cNvSpPr>
              <p:nvPr/>
            </p:nvSpPr>
            <p:spPr bwMode="auto">
              <a:xfrm>
                <a:off x="5245099" y="4995860"/>
                <a:ext cx="1221482" cy="5911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7354" tIns="48677" rIns="97354" bIns="48677">
                <a:spAutoFit/>
              </a:bodyPr>
              <a:lstStyle>
                <a:lvl1pPr latinLnBrk="1">
                  <a:spcBef>
                    <a:spcPct val="20000"/>
                  </a:spcBef>
                  <a:spcAft>
                    <a:spcPct val="25000"/>
                  </a:spcAft>
                  <a:buClr>
                    <a:schemeClr val="accent2"/>
                  </a:buClr>
                  <a:buSzPct val="85000"/>
                  <a:buFont typeface="Wingdings" panose="05000000000000000000" pitchFamily="2" charset="2"/>
                  <a:buChar char="q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1pPr>
                <a:lvl2pPr marL="742950" indent="-285750" latinLnBrk="1"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Times New Roman" panose="02020603050405020304" pitchFamily="18" charset="0"/>
                  <a:buChar char="■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¢"/>
                  <a:defRPr kumimoji="1"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lr>
                    <a:schemeClr val="bg2"/>
                  </a:buClr>
                  <a:buSzPct val="50000"/>
                  <a:buFont typeface="Times New Roman" panose="02020603050405020304" pitchFamily="18" charset="0"/>
                  <a:buChar char="–"/>
                  <a:defRPr kumimoji="1"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5pPr>
                <a:lvl6pPr marL="25146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6pPr>
                <a:lvl7pPr marL="29718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7pPr>
                <a:lvl8pPr marL="34290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8pPr>
                <a:lvl9pPr marL="38862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9pPr>
              </a:lstStyle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ko-KR" sz="1490" kern="1200">
                    <a:solidFill>
                      <a:srgbClr val="000000"/>
                    </a:solidFill>
                    <a:cs typeface="Times New Roman" panose="02020603050405020304" pitchFamily="18" charset="0"/>
                  </a:rPr>
                  <a:t>W</a:t>
                </a:r>
                <a:r>
                  <a:rPr lang="en-US" altLang="ko-KR" sz="1490" kern="1200" baseline="-25000">
                    <a:solidFill>
                      <a:srgbClr val="000000"/>
                    </a:solidFill>
                    <a:cs typeface="Times New Roman" panose="02020603050405020304" pitchFamily="18" charset="0"/>
                  </a:rPr>
                  <a:t>0</a:t>
                </a:r>
                <a:r>
                  <a:rPr lang="en-US" altLang="ko-KR" sz="1490" kern="1200">
                    <a:solidFill>
                      <a:srgbClr val="000000"/>
                    </a:solidFill>
                    <a:cs typeface="Times New Roman" panose="02020603050405020304" pitchFamily="18" charset="0"/>
                  </a:rPr>
                  <a:t> = ?</a:t>
                </a:r>
              </a:p>
            </p:txBody>
          </p:sp>
          <p:sp>
            <p:nvSpPr>
              <p:cNvPr id="40989" name="Text Box 37"/>
              <p:cNvSpPr txBox="1">
                <a:spLocks noChangeArrowheads="1"/>
              </p:cNvSpPr>
              <p:nvPr/>
            </p:nvSpPr>
            <p:spPr bwMode="auto">
              <a:xfrm>
                <a:off x="4252914" y="3471863"/>
                <a:ext cx="1060638" cy="5911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7354" tIns="48677" rIns="97354" bIns="48677">
                <a:spAutoFit/>
              </a:bodyPr>
              <a:lstStyle>
                <a:lvl1pPr latinLnBrk="1">
                  <a:spcBef>
                    <a:spcPct val="20000"/>
                  </a:spcBef>
                  <a:spcAft>
                    <a:spcPct val="25000"/>
                  </a:spcAft>
                  <a:buClr>
                    <a:schemeClr val="accent2"/>
                  </a:buClr>
                  <a:buSzPct val="85000"/>
                  <a:buFont typeface="Wingdings" panose="05000000000000000000" pitchFamily="2" charset="2"/>
                  <a:buChar char="q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1pPr>
                <a:lvl2pPr marL="742950" indent="-285750" latinLnBrk="1"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Times New Roman" panose="02020603050405020304" pitchFamily="18" charset="0"/>
                  <a:buChar char="■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¢"/>
                  <a:defRPr kumimoji="1"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lr>
                    <a:schemeClr val="bg2"/>
                  </a:buClr>
                  <a:buSzPct val="50000"/>
                  <a:buFont typeface="Times New Roman" panose="02020603050405020304" pitchFamily="18" charset="0"/>
                  <a:buChar char="–"/>
                  <a:defRPr kumimoji="1"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5pPr>
                <a:lvl6pPr marL="25146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6pPr>
                <a:lvl7pPr marL="29718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7pPr>
                <a:lvl8pPr marL="34290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8pPr>
                <a:lvl9pPr marL="38862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9pPr>
              </a:lstStyle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ko-KR" sz="1490" kern="1200">
                    <a:solidFill>
                      <a:srgbClr val="000000"/>
                    </a:solidFill>
                    <a:cs typeface="Times New Roman" panose="02020603050405020304" pitchFamily="18" charset="0"/>
                  </a:rPr>
                  <a:t>W</a:t>
                </a:r>
                <a:r>
                  <a:rPr lang="en-US" altLang="ko-KR" sz="1490" kern="1200" baseline="-25000">
                    <a:solidFill>
                      <a:srgbClr val="000000"/>
                    </a:solidFill>
                    <a:cs typeface="Times New Roman" panose="02020603050405020304" pitchFamily="18" charset="0"/>
                  </a:rPr>
                  <a:t>1</a:t>
                </a:r>
                <a:r>
                  <a:rPr lang="en-US" altLang="ko-KR" sz="1490" kern="1200">
                    <a:solidFill>
                      <a:srgbClr val="000000"/>
                    </a:solidFill>
                    <a:cs typeface="Times New Roman" panose="02020603050405020304" pitchFamily="18" charset="0"/>
                  </a:rPr>
                  <a:t>=?</a:t>
                </a:r>
              </a:p>
            </p:txBody>
          </p:sp>
          <p:sp>
            <p:nvSpPr>
              <p:cNvPr id="40990" name="Text Box 38"/>
              <p:cNvSpPr txBox="1">
                <a:spLocks noChangeArrowheads="1"/>
              </p:cNvSpPr>
              <p:nvPr/>
            </p:nvSpPr>
            <p:spPr bwMode="auto">
              <a:xfrm>
                <a:off x="3795714" y="4462462"/>
                <a:ext cx="1060638" cy="5911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7354" tIns="48677" rIns="97354" bIns="48677">
                <a:spAutoFit/>
              </a:bodyPr>
              <a:lstStyle>
                <a:lvl1pPr latinLnBrk="1">
                  <a:spcBef>
                    <a:spcPct val="20000"/>
                  </a:spcBef>
                  <a:spcAft>
                    <a:spcPct val="25000"/>
                  </a:spcAft>
                  <a:buClr>
                    <a:schemeClr val="accent2"/>
                  </a:buClr>
                  <a:buSzPct val="85000"/>
                  <a:buFont typeface="Wingdings" panose="05000000000000000000" pitchFamily="2" charset="2"/>
                  <a:buChar char="q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1pPr>
                <a:lvl2pPr marL="742950" indent="-285750" latinLnBrk="1"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Times New Roman" panose="02020603050405020304" pitchFamily="18" charset="0"/>
                  <a:buChar char="■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¢"/>
                  <a:defRPr kumimoji="1"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lr>
                    <a:schemeClr val="bg2"/>
                  </a:buClr>
                  <a:buSzPct val="50000"/>
                  <a:buFont typeface="Times New Roman" panose="02020603050405020304" pitchFamily="18" charset="0"/>
                  <a:buChar char="–"/>
                  <a:defRPr kumimoji="1"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5pPr>
                <a:lvl6pPr marL="25146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6pPr>
                <a:lvl7pPr marL="29718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7pPr>
                <a:lvl8pPr marL="34290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8pPr>
                <a:lvl9pPr marL="38862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9pPr>
              </a:lstStyle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ko-KR" sz="1490" kern="1200">
                    <a:solidFill>
                      <a:srgbClr val="000000"/>
                    </a:solidFill>
                    <a:cs typeface="Times New Roman" panose="02020603050405020304" pitchFamily="18" charset="0"/>
                  </a:rPr>
                  <a:t>W</a:t>
                </a:r>
                <a:r>
                  <a:rPr lang="en-US" altLang="ko-KR" sz="1490" kern="1200" baseline="-25000">
                    <a:solidFill>
                      <a:srgbClr val="000000"/>
                    </a:solidFill>
                    <a:cs typeface="Times New Roman" panose="02020603050405020304" pitchFamily="18" charset="0"/>
                  </a:rPr>
                  <a:t>2</a:t>
                </a:r>
                <a:r>
                  <a:rPr lang="en-US" altLang="ko-KR" sz="1490" kern="1200">
                    <a:solidFill>
                      <a:srgbClr val="000000"/>
                    </a:solidFill>
                    <a:cs typeface="Times New Roman" panose="02020603050405020304" pitchFamily="18" charset="0"/>
                  </a:rPr>
                  <a:t>=?</a:t>
                </a:r>
              </a:p>
            </p:txBody>
          </p:sp>
          <p:sp>
            <p:nvSpPr>
              <p:cNvPr id="40991" name="Rectangle 39"/>
              <p:cNvSpPr>
                <a:spLocks noChangeArrowheads="1"/>
              </p:cNvSpPr>
              <p:nvPr/>
            </p:nvSpPr>
            <p:spPr bwMode="auto">
              <a:xfrm>
                <a:off x="5397500" y="4229099"/>
                <a:ext cx="513766" cy="5911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7354" tIns="48677" rIns="97354" bIns="48677">
                <a:spAutoFit/>
              </a:bodyPr>
              <a:lstStyle>
                <a:lvl1pPr latinLnBrk="1">
                  <a:spcBef>
                    <a:spcPct val="20000"/>
                  </a:spcBef>
                  <a:spcAft>
                    <a:spcPct val="25000"/>
                  </a:spcAft>
                  <a:buClr>
                    <a:schemeClr val="accent2"/>
                  </a:buClr>
                  <a:buSzPct val="85000"/>
                  <a:buFont typeface="Wingdings" panose="05000000000000000000" pitchFamily="2" charset="2"/>
                  <a:buChar char="q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1pPr>
                <a:lvl2pPr marL="742950" indent="-285750" latinLnBrk="1"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Times New Roman" panose="02020603050405020304" pitchFamily="18" charset="0"/>
                  <a:buChar char="■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¢"/>
                  <a:defRPr kumimoji="1"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lr>
                    <a:schemeClr val="bg2"/>
                  </a:buClr>
                  <a:buSzPct val="50000"/>
                  <a:buFont typeface="Times New Roman" panose="02020603050405020304" pitchFamily="18" charset="0"/>
                  <a:buChar char="–"/>
                  <a:defRPr kumimoji="1"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5pPr>
                <a:lvl6pPr marL="25146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6pPr>
                <a:lvl7pPr marL="29718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7pPr>
                <a:lvl8pPr marL="34290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8pPr>
                <a:lvl9pPr marL="38862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9pPr>
              </a:lstStyle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ko-KR" sz="1490" kern="1200">
                    <a:solidFill>
                      <a:srgbClr val="000000"/>
                    </a:solidFill>
                    <a:cs typeface="Times New Roman" panose="02020603050405020304" pitchFamily="18" charset="0"/>
                  </a:rPr>
                  <a:t>Σ</a:t>
                </a:r>
              </a:p>
            </p:txBody>
          </p:sp>
          <p:sp>
            <p:nvSpPr>
              <p:cNvPr id="40992" name="Line 40"/>
              <p:cNvSpPr>
                <a:spLocks noChangeShapeType="1"/>
              </p:cNvSpPr>
              <p:nvPr/>
            </p:nvSpPr>
            <p:spPr bwMode="auto">
              <a:xfrm flipV="1">
                <a:off x="3719513" y="4587875"/>
                <a:ext cx="1601787" cy="6858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97354" tIns="48677" rIns="97354" bIns="48677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kumimoji="1" lang="en-US" sz="1916" kern="1200">
                  <a:latin typeface="굴림" panose="020B0600000101010101" pitchFamily="34" charset="-127"/>
                  <a:ea typeface="굴림" panose="020B0600000101010101" pitchFamily="34" charset="-127"/>
                  <a:cs typeface="+mn-cs"/>
                </a:endParaRPr>
              </a:p>
            </p:txBody>
          </p:sp>
        </p:grpSp>
        <p:sp>
          <p:nvSpPr>
            <p:cNvPr id="40975" name="Text Box 29"/>
            <p:cNvSpPr txBox="1">
              <a:spLocks noChangeArrowheads="1"/>
            </p:cNvSpPr>
            <p:nvPr/>
          </p:nvSpPr>
          <p:spPr bwMode="auto">
            <a:xfrm>
              <a:off x="7644628" y="4072736"/>
              <a:ext cx="275034" cy="3079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7354" tIns="48677" rIns="97354" bIns="48677">
              <a:spAutoFit/>
            </a:bodyPr>
            <a:lstStyle>
              <a:lvl1pPr latinLnBrk="1">
                <a:spcBef>
                  <a:spcPct val="20000"/>
                </a:spcBef>
                <a:spcAft>
                  <a:spcPct val="25000"/>
                </a:spcAft>
                <a:buClr>
                  <a:schemeClr val="accent2"/>
                </a:buClr>
                <a:buSzPct val="85000"/>
                <a:buFont typeface="Wingdings" panose="05000000000000000000" pitchFamily="2" charset="2"/>
                <a:buChar char="q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1pPr>
              <a:lvl2pPr marL="742950" indent="-285750" latinLnBrk="1">
                <a:spcBef>
                  <a:spcPct val="20000"/>
                </a:spcBef>
                <a:buClr>
                  <a:schemeClr val="bg2"/>
                </a:buClr>
                <a:buSzPct val="75000"/>
                <a:buFont typeface="Times New Roman" panose="02020603050405020304" pitchFamily="18" charset="0"/>
                <a:buChar char="■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¢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3pPr>
              <a:lvl4pPr marL="1600200" indent="-228600" latinLnBrk="1">
                <a:spcBef>
                  <a:spcPct val="20000"/>
                </a:spcBef>
                <a:buClr>
                  <a:schemeClr val="bg2"/>
                </a:buClr>
                <a:buSzPct val="50000"/>
                <a:buFont typeface="Times New Roman" panose="02020603050405020304" pitchFamily="18" charset="0"/>
                <a:buChar char="–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bg2"/>
                </a:buClr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5pPr>
              <a:lvl6pPr marL="2514600" indent="-228600" eaLnBrk="0" fontAlgn="base" latinLnBrk="1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6pPr>
              <a:lvl7pPr marL="2971800" indent="-228600" eaLnBrk="0" fontAlgn="base" latinLnBrk="1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7pPr>
              <a:lvl8pPr marL="3429000" indent="-228600" eaLnBrk="0" fontAlgn="base" latinLnBrk="1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8pPr>
              <a:lvl9pPr marL="3886200" indent="-228600" eaLnBrk="0" fontAlgn="base" latinLnBrk="1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ko-KR" sz="1490" kern="1200">
                  <a:solidFill>
                    <a:srgbClr val="000000"/>
                  </a:solidFill>
                  <a:cs typeface="Times New Roman" panose="02020603050405020304" pitchFamily="18" charset="0"/>
                </a:rPr>
                <a:t>y</a:t>
              </a:r>
            </a:p>
          </p:txBody>
        </p:sp>
        <p:sp>
          <p:nvSpPr>
            <p:cNvPr id="40976" name="순서도: 논리합 13"/>
            <p:cNvSpPr>
              <a:spLocks noChangeArrowheads="1"/>
            </p:cNvSpPr>
            <p:nvPr/>
          </p:nvSpPr>
          <p:spPr bwMode="auto">
            <a:xfrm>
              <a:off x="8001818" y="4215612"/>
              <a:ext cx="285752" cy="285752"/>
            </a:xfrm>
            <a:prstGeom prst="flowChartOr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anchor="ctr"/>
            <a:lstStyle>
              <a:lvl1pPr latinLnBrk="1">
                <a:spcBef>
                  <a:spcPct val="20000"/>
                </a:spcBef>
                <a:spcAft>
                  <a:spcPct val="25000"/>
                </a:spcAft>
                <a:buClr>
                  <a:schemeClr val="accent2"/>
                </a:buClr>
                <a:buSzPct val="85000"/>
                <a:buFont typeface="Wingdings" panose="05000000000000000000" pitchFamily="2" charset="2"/>
                <a:buChar char="q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1pPr>
              <a:lvl2pPr marL="742950" indent="-285750" latinLnBrk="1">
                <a:spcBef>
                  <a:spcPct val="20000"/>
                </a:spcBef>
                <a:buClr>
                  <a:schemeClr val="bg2"/>
                </a:buClr>
                <a:buSzPct val="75000"/>
                <a:buFont typeface="Times New Roman" panose="02020603050405020304" pitchFamily="18" charset="0"/>
                <a:buChar char="■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¢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3pPr>
              <a:lvl4pPr marL="1600200" indent="-228600" latinLnBrk="1">
                <a:spcBef>
                  <a:spcPct val="20000"/>
                </a:spcBef>
                <a:buClr>
                  <a:schemeClr val="bg2"/>
                </a:buClr>
                <a:buSzPct val="50000"/>
                <a:buFont typeface="Times New Roman" panose="02020603050405020304" pitchFamily="18" charset="0"/>
                <a:buChar char="–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bg2"/>
                </a:buClr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5pPr>
              <a:lvl6pPr marL="2514600" indent="-228600" eaLnBrk="0" fontAlgn="base" latinLnBrk="1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6pPr>
              <a:lvl7pPr marL="2971800" indent="-228600" eaLnBrk="0" fontAlgn="base" latinLnBrk="1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7pPr>
              <a:lvl8pPr marL="3429000" indent="-228600" eaLnBrk="0" fontAlgn="base" latinLnBrk="1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8pPr>
              <a:lvl9pPr marL="3886200" indent="-228600" eaLnBrk="0" fontAlgn="base" latinLnBrk="1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ko-KR" altLang="en-US" sz="1916" kern="1200">
                <a:solidFill>
                  <a:srgbClr val="000000"/>
                </a:solidFill>
                <a:latin typeface="굴림" panose="020B0600000101010101" pitchFamily="34" charset="-127"/>
                <a:cs typeface="+mn-cs"/>
              </a:endParaRPr>
            </a:p>
          </p:txBody>
        </p:sp>
        <p:cxnSp>
          <p:nvCxnSpPr>
            <p:cNvPr id="40977" name="직선 화살표 연결선 14"/>
            <p:cNvCxnSpPr>
              <a:cxnSpLocks noChangeShapeType="1"/>
            </p:cNvCxnSpPr>
            <p:nvPr/>
          </p:nvCxnSpPr>
          <p:spPr bwMode="auto">
            <a:xfrm rot="5400000">
              <a:off x="8002612" y="4071942"/>
              <a:ext cx="285752" cy="1588"/>
            </a:xfrm>
            <a:prstGeom prst="straightConnector1">
              <a:avLst/>
            </a:prstGeom>
            <a:noFill/>
            <a:ln w="19050" algn="ctr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0978" name="Text Box 29"/>
            <p:cNvSpPr txBox="1">
              <a:spLocks noChangeArrowheads="1"/>
            </p:cNvSpPr>
            <p:nvPr/>
          </p:nvSpPr>
          <p:spPr bwMode="auto">
            <a:xfrm>
              <a:off x="8001818" y="3644108"/>
              <a:ext cx="275034" cy="3079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7354" tIns="48677" rIns="97354" bIns="48677">
              <a:spAutoFit/>
            </a:bodyPr>
            <a:lstStyle>
              <a:lvl1pPr latinLnBrk="1">
                <a:spcBef>
                  <a:spcPct val="20000"/>
                </a:spcBef>
                <a:spcAft>
                  <a:spcPct val="25000"/>
                </a:spcAft>
                <a:buClr>
                  <a:schemeClr val="accent2"/>
                </a:buClr>
                <a:buSzPct val="85000"/>
                <a:buFont typeface="Wingdings" panose="05000000000000000000" pitchFamily="2" charset="2"/>
                <a:buChar char="q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1pPr>
              <a:lvl2pPr marL="742950" indent="-285750" latinLnBrk="1">
                <a:spcBef>
                  <a:spcPct val="20000"/>
                </a:spcBef>
                <a:buClr>
                  <a:schemeClr val="bg2"/>
                </a:buClr>
                <a:buSzPct val="75000"/>
                <a:buFont typeface="Times New Roman" panose="02020603050405020304" pitchFamily="18" charset="0"/>
                <a:buChar char="■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¢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3pPr>
              <a:lvl4pPr marL="1600200" indent="-228600" latinLnBrk="1">
                <a:spcBef>
                  <a:spcPct val="20000"/>
                </a:spcBef>
                <a:buClr>
                  <a:schemeClr val="bg2"/>
                </a:buClr>
                <a:buSzPct val="50000"/>
                <a:buFont typeface="Times New Roman" panose="02020603050405020304" pitchFamily="18" charset="0"/>
                <a:buChar char="–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bg2"/>
                </a:buClr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5pPr>
              <a:lvl6pPr marL="2514600" indent="-228600" eaLnBrk="0" fontAlgn="base" latinLnBrk="1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6pPr>
              <a:lvl7pPr marL="2971800" indent="-228600" eaLnBrk="0" fontAlgn="base" latinLnBrk="1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7pPr>
              <a:lvl8pPr marL="3429000" indent="-228600" eaLnBrk="0" fontAlgn="base" latinLnBrk="1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8pPr>
              <a:lvl9pPr marL="3886200" indent="-228600" eaLnBrk="0" fontAlgn="base" latinLnBrk="1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ko-KR" sz="1490" kern="1200">
                  <a:solidFill>
                    <a:srgbClr val="000000"/>
                  </a:solidFill>
                  <a:cs typeface="Times New Roman" panose="02020603050405020304" pitchFamily="18" charset="0"/>
                </a:rPr>
                <a:t>d</a:t>
              </a:r>
            </a:p>
          </p:txBody>
        </p:sp>
      </p:grpSp>
      <p:sp>
        <p:nvSpPr>
          <p:cNvPr id="40972" name="Text Box 29"/>
          <p:cNvSpPr txBox="1">
            <a:spLocks noChangeArrowheads="1"/>
          </p:cNvSpPr>
          <p:nvPr/>
        </p:nvSpPr>
        <p:spPr bwMode="auto">
          <a:xfrm>
            <a:off x="9621299" y="4108396"/>
            <a:ext cx="356910" cy="327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7354" tIns="48677" rIns="97354" bIns="48677">
            <a:spAutoFit/>
          </a:bodyPr>
          <a:lstStyle>
            <a:lvl1pPr latinLnBrk="1">
              <a:spcBef>
                <a:spcPct val="20000"/>
              </a:spcBef>
              <a:spcAft>
                <a:spcPct val="25000"/>
              </a:spcAft>
              <a:buClr>
                <a:schemeClr val="accent2"/>
              </a:buClr>
              <a:buSzPct val="85000"/>
              <a:buFont typeface="Wingdings" panose="05000000000000000000" pitchFamily="2" charset="2"/>
              <a:buChar char="q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bg2"/>
              </a:buClr>
              <a:buSzPct val="75000"/>
              <a:buFont typeface="Times New Roman" panose="02020603050405020304" pitchFamily="18" charset="0"/>
              <a:buChar char="■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¢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bg2"/>
              </a:buClr>
              <a:buSzPct val="50000"/>
              <a:buFont typeface="Times New Roman" panose="02020603050405020304" pitchFamily="18" charset="0"/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bg2"/>
              </a:buClr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ko-KR" sz="1490" kern="1200">
                <a:solidFill>
                  <a:srgbClr val="000000"/>
                </a:solidFill>
                <a:cs typeface="Times New Roman" panose="02020603050405020304" pitchFamily="18" charset="0"/>
              </a:rPr>
              <a:t>x</a:t>
            </a:r>
            <a:r>
              <a:rPr lang="en-US" altLang="ko-KR" sz="1490" kern="1200" baseline="-25000">
                <a:solidFill>
                  <a:srgbClr val="000000"/>
                </a:solidFill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40973" name="Text Box 30"/>
          <p:cNvSpPr txBox="1">
            <a:spLocks noChangeArrowheads="1"/>
          </p:cNvSpPr>
          <p:nvPr/>
        </p:nvSpPr>
        <p:spPr bwMode="auto">
          <a:xfrm>
            <a:off x="6121305" y="2433603"/>
            <a:ext cx="356910" cy="327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7354" tIns="48677" rIns="97354" bIns="48677">
            <a:spAutoFit/>
          </a:bodyPr>
          <a:lstStyle>
            <a:lvl1pPr latinLnBrk="1">
              <a:spcBef>
                <a:spcPct val="20000"/>
              </a:spcBef>
              <a:spcAft>
                <a:spcPct val="25000"/>
              </a:spcAft>
              <a:buClr>
                <a:schemeClr val="accent2"/>
              </a:buClr>
              <a:buSzPct val="85000"/>
              <a:buFont typeface="Wingdings" panose="05000000000000000000" pitchFamily="2" charset="2"/>
              <a:buChar char="q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bg2"/>
              </a:buClr>
              <a:buSzPct val="75000"/>
              <a:buFont typeface="Times New Roman" panose="02020603050405020304" pitchFamily="18" charset="0"/>
              <a:buChar char="■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¢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bg2"/>
              </a:buClr>
              <a:buSzPct val="50000"/>
              <a:buFont typeface="Times New Roman" panose="02020603050405020304" pitchFamily="18" charset="0"/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bg2"/>
              </a:buClr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ko-KR" sz="1490" kern="1200">
                <a:solidFill>
                  <a:srgbClr val="000000"/>
                </a:solidFill>
                <a:cs typeface="Times New Roman" panose="02020603050405020304" pitchFamily="18" charset="0"/>
              </a:rPr>
              <a:t>x</a:t>
            </a:r>
            <a:r>
              <a:rPr lang="en-US" altLang="ko-KR" sz="1490" kern="1200" baseline="-25000">
                <a:solidFill>
                  <a:srgbClr val="000000"/>
                </a:solidFill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34" name="Shape 532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>
                <a:latin typeface="Oswald"/>
                <a:ea typeface="Oswald"/>
                <a:cs typeface="Oswald"/>
                <a:sym typeface="Oswald"/>
              </a:rPr>
              <a:t>BACK PROPAGATION</a:t>
            </a:r>
          </a:p>
        </p:txBody>
      </p:sp>
    </p:spTree>
    <p:extLst>
      <p:ext uri="{BB962C8B-B14F-4D97-AF65-F5344CB8AC3E}">
        <p14:creationId xmlns:p14="http://schemas.microsoft.com/office/powerpoint/2010/main" val="25554809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슬라이드 번호 개체 틀 5"/>
          <p:cNvSpPr>
            <a:spLocks noGrp="1"/>
          </p:cNvSpPr>
          <p:nvPr>
            <p:ph type="sldNum" sz="quarter" idx="4294967295"/>
          </p:nvPr>
        </p:nvSpPr>
        <p:spPr bwMode="auto">
          <a:xfrm>
            <a:off x="9132889" y="6648469"/>
            <a:ext cx="2028003" cy="486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7354" tIns="48677" rIns="97354" bIns="48677"/>
          <a:lstStyle>
            <a:lvl1pPr latinLnBrk="1">
              <a:spcBef>
                <a:spcPct val="20000"/>
              </a:spcBef>
              <a:spcAft>
                <a:spcPct val="25000"/>
              </a:spcAft>
              <a:buClr>
                <a:schemeClr val="accent2"/>
              </a:buClr>
              <a:buSzPct val="85000"/>
              <a:buFont typeface="Wingdings" panose="05000000000000000000" pitchFamily="2" charset="2"/>
              <a:buChar char="q"/>
              <a:defRPr kumimoji="1" sz="2129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1pPr>
            <a:lvl2pPr marL="790945" indent="-304209" latinLnBrk="1">
              <a:spcBef>
                <a:spcPct val="20000"/>
              </a:spcBef>
              <a:buClr>
                <a:schemeClr val="bg2"/>
              </a:buClr>
              <a:buSzPct val="75000"/>
              <a:buFont typeface="Times New Roman" panose="02020603050405020304" pitchFamily="18" charset="0"/>
              <a:buChar char="■"/>
              <a:defRPr kumimoji="1" sz="2981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2pPr>
            <a:lvl3pPr marL="1216838" indent="-243368" latinLnBrk="1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¢"/>
              <a:defRPr kumimoji="1" sz="1703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3pPr>
            <a:lvl4pPr marL="1703573" indent="-243368" latinLnBrk="1">
              <a:spcBef>
                <a:spcPct val="20000"/>
              </a:spcBef>
              <a:buClr>
                <a:schemeClr val="bg2"/>
              </a:buClr>
              <a:buSzPct val="50000"/>
              <a:buFont typeface="Times New Roman" panose="02020603050405020304" pitchFamily="18" charset="0"/>
              <a:buChar char="–"/>
              <a:defRPr kumimoji="1" sz="1703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4pPr>
            <a:lvl5pPr marL="2190308" indent="-243368" latinLnBrk="1">
              <a:spcBef>
                <a:spcPct val="20000"/>
              </a:spcBef>
              <a:buClr>
                <a:schemeClr val="bg2"/>
              </a:buClr>
              <a:buChar char="•"/>
              <a:defRPr kumimoji="1" sz="149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5pPr>
            <a:lvl6pPr marL="2677043" indent="-243368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•"/>
              <a:defRPr kumimoji="1" sz="149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6pPr>
            <a:lvl7pPr marL="3163778" indent="-243368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•"/>
              <a:defRPr kumimoji="1" sz="149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7pPr>
            <a:lvl8pPr marL="3650513" indent="-243368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•"/>
              <a:defRPr kumimoji="1" sz="149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8pPr>
            <a:lvl9pPr marL="4137249" indent="-243368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•"/>
              <a:defRPr kumimoji="1" sz="149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D55CBD29-02F4-4861-A68C-CE31F6BF747A}" type="slidenum">
              <a:rPr lang="en-GB" altLang="ko-KR" sz="1916" kern="1200">
                <a:solidFill>
                  <a:srgbClr val="000000"/>
                </a:solidFill>
                <a:latin typeface="굴림" panose="020B0600000101010101" pitchFamily="34" charset="-127"/>
                <a:cs typeface="+mn-cs"/>
              </a:rPr>
              <a:pPr fontAlgn="base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29</a:t>
            </a:fld>
            <a:endParaRPr lang="en-GB" altLang="ko-KR" sz="1916" kern="1200">
              <a:solidFill>
                <a:srgbClr val="000000"/>
              </a:solidFill>
              <a:latin typeface="굴림" panose="020B0600000101010101" pitchFamily="34" charset="-127"/>
              <a:cs typeface="+mn-cs"/>
            </a:endParaRPr>
          </a:p>
        </p:txBody>
      </p:sp>
      <p:sp>
        <p:nvSpPr>
          <p:cNvPr id="191491" name="Rectangle 3"/>
          <p:cNvSpPr>
            <a:spLocks noChangeArrowheads="1"/>
          </p:cNvSpPr>
          <p:nvPr/>
        </p:nvSpPr>
        <p:spPr bwMode="auto">
          <a:xfrm>
            <a:off x="1854200" y="1273788"/>
            <a:ext cx="10515600" cy="753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97354" tIns="48677" rIns="97354" bIns="48677">
            <a:spAutoFit/>
          </a:bodyPr>
          <a:lstStyle/>
          <a:p>
            <a:pPr marL="342900" indent="-342900" fontAlgn="base" latinLnBrk="1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en-US" sz="2129" kern="1200" dirty="0" smtClean="0">
                <a:latin typeface="Georgia" panose="02040502050405020303" pitchFamily="18" charset="0"/>
                <a:ea typeface="굴림" charset="-127"/>
                <a:cs typeface="+mn-cs"/>
              </a:rPr>
              <a:t>Calculate error of new line</a:t>
            </a:r>
          </a:p>
          <a:p>
            <a:pPr marL="342900" indent="-342900" fontAlgn="base" latinLnBrk="1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en-US" sz="2129" kern="1200" dirty="0" smtClean="0">
                <a:latin typeface="Georgia" panose="02040502050405020303" pitchFamily="18" charset="0"/>
                <a:ea typeface="굴림" charset="-127"/>
                <a:cs typeface="+mn-cs"/>
              </a:rPr>
              <a:t>Using Gradient Descent, adjust the line towards where the </a:t>
            </a:r>
            <a:r>
              <a:rPr kumimoji="1" lang="en-US" sz="2129" b="1" kern="1200" dirty="0" smtClean="0">
                <a:latin typeface="Georgia" panose="02040502050405020303" pitchFamily="18" charset="0"/>
                <a:ea typeface="굴림" charset="-127"/>
                <a:cs typeface="+mn-cs"/>
              </a:rPr>
              <a:t>error is decreasing</a:t>
            </a:r>
            <a:endParaRPr kumimoji="1" lang="en-US" sz="2129" b="1" kern="1200" dirty="0">
              <a:latin typeface="Georgia" panose="02040502050405020303" pitchFamily="18" charset="0"/>
              <a:ea typeface="굴림" charset="-127"/>
              <a:cs typeface="+mn-cs"/>
            </a:endParaRPr>
          </a:p>
        </p:txBody>
      </p:sp>
      <p:sp>
        <p:nvSpPr>
          <p:cNvPr id="41989" name="Line 4"/>
          <p:cNvSpPr>
            <a:spLocks noChangeShapeType="1"/>
          </p:cNvSpPr>
          <p:nvPr/>
        </p:nvSpPr>
        <p:spPr bwMode="auto">
          <a:xfrm flipV="1">
            <a:off x="6095954" y="2514723"/>
            <a:ext cx="0" cy="3976576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7354" tIns="48677" rIns="97354" bIns="48677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kumimoji="1" lang="en-US" sz="1916" kern="1200">
              <a:latin typeface="굴림" panose="020B0600000101010101" pitchFamily="34" charset="-127"/>
              <a:ea typeface="굴림" panose="020B0600000101010101" pitchFamily="34" charset="-127"/>
              <a:cs typeface="+mn-cs"/>
            </a:endParaRPr>
          </a:p>
        </p:txBody>
      </p:sp>
      <p:sp>
        <p:nvSpPr>
          <p:cNvPr id="41990" name="Line 5"/>
          <p:cNvSpPr>
            <a:spLocks noChangeShapeType="1"/>
          </p:cNvSpPr>
          <p:nvPr/>
        </p:nvSpPr>
        <p:spPr bwMode="auto">
          <a:xfrm>
            <a:off x="2932270" y="4301056"/>
            <a:ext cx="673466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7354" tIns="48677" rIns="97354" bIns="48677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kumimoji="1" lang="en-US" sz="1916" kern="1200">
              <a:latin typeface="굴림" panose="020B0600000101010101" pitchFamily="34" charset="-127"/>
              <a:ea typeface="굴림" panose="020B0600000101010101" pitchFamily="34" charset="-127"/>
              <a:cs typeface="+mn-cs"/>
            </a:endParaRPr>
          </a:p>
        </p:txBody>
      </p:sp>
      <p:sp>
        <p:nvSpPr>
          <p:cNvPr id="41991" name="Oval 7"/>
          <p:cNvSpPr>
            <a:spLocks noChangeArrowheads="1"/>
          </p:cNvSpPr>
          <p:nvPr/>
        </p:nvSpPr>
        <p:spPr bwMode="auto">
          <a:xfrm>
            <a:off x="5446993" y="5274498"/>
            <a:ext cx="405601" cy="324480"/>
          </a:xfrm>
          <a:prstGeom prst="ellipse">
            <a:avLst/>
          </a:prstGeom>
          <a:solidFill>
            <a:srgbClr val="C0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7354" tIns="48677" rIns="97354" bIns="48677" anchor="ctr"/>
          <a:lstStyle>
            <a:lvl1pPr latinLnBrk="1">
              <a:spcBef>
                <a:spcPct val="20000"/>
              </a:spcBef>
              <a:spcAft>
                <a:spcPct val="25000"/>
              </a:spcAft>
              <a:buClr>
                <a:schemeClr val="accent2"/>
              </a:buClr>
              <a:buSzPct val="85000"/>
              <a:buFont typeface="Wingdings" panose="05000000000000000000" pitchFamily="2" charset="2"/>
              <a:buChar char="q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bg2"/>
              </a:buClr>
              <a:buSzPct val="75000"/>
              <a:buFont typeface="Times New Roman" panose="02020603050405020304" pitchFamily="18" charset="0"/>
              <a:buChar char="■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¢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bg2"/>
              </a:buClr>
              <a:buSzPct val="50000"/>
              <a:buFont typeface="Times New Roman" panose="02020603050405020304" pitchFamily="18" charset="0"/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bg2"/>
              </a:buClr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ko-KR" altLang="en-US" sz="1916" kern="1200">
              <a:solidFill>
                <a:srgbClr val="000000"/>
              </a:solidFill>
              <a:latin typeface="굴림" panose="020B0600000101010101" pitchFamily="34" charset="-127"/>
              <a:cs typeface="+mn-cs"/>
            </a:endParaRPr>
          </a:p>
        </p:txBody>
      </p:sp>
      <p:sp>
        <p:nvSpPr>
          <p:cNvPr id="41992" name="Oval 8"/>
          <p:cNvSpPr>
            <a:spLocks noChangeArrowheads="1"/>
          </p:cNvSpPr>
          <p:nvPr/>
        </p:nvSpPr>
        <p:spPr bwMode="auto">
          <a:xfrm>
            <a:off x="7314446" y="3082564"/>
            <a:ext cx="405601" cy="32448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7354" tIns="48677" rIns="97354" bIns="48677" anchor="ctr"/>
          <a:lstStyle>
            <a:lvl1pPr latinLnBrk="1">
              <a:spcBef>
                <a:spcPct val="20000"/>
              </a:spcBef>
              <a:spcAft>
                <a:spcPct val="25000"/>
              </a:spcAft>
              <a:buClr>
                <a:schemeClr val="accent2"/>
              </a:buClr>
              <a:buSzPct val="85000"/>
              <a:buFont typeface="Wingdings" panose="05000000000000000000" pitchFamily="2" charset="2"/>
              <a:buChar char="q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bg2"/>
              </a:buClr>
              <a:buSzPct val="75000"/>
              <a:buFont typeface="Times New Roman" panose="02020603050405020304" pitchFamily="18" charset="0"/>
              <a:buChar char="■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¢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bg2"/>
              </a:buClr>
              <a:buSzPct val="50000"/>
              <a:buFont typeface="Times New Roman" panose="02020603050405020304" pitchFamily="18" charset="0"/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bg2"/>
              </a:buClr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ko-KR" altLang="en-US" sz="1916" kern="1200">
              <a:solidFill>
                <a:srgbClr val="000000"/>
              </a:solidFill>
              <a:latin typeface="굴림" panose="020B0600000101010101" pitchFamily="34" charset="-127"/>
              <a:cs typeface="+mn-cs"/>
            </a:endParaRPr>
          </a:p>
        </p:txBody>
      </p:sp>
      <p:sp>
        <p:nvSpPr>
          <p:cNvPr id="41993" name="Line 9"/>
          <p:cNvSpPr>
            <a:spLocks noChangeShapeType="1"/>
          </p:cNvSpPr>
          <p:nvPr/>
        </p:nvSpPr>
        <p:spPr bwMode="auto">
          <a:xfrm flipH="1">
            <a:off x="4149072" y="2433603"/>
            <a:ext cx="1460162" cy="4219936"/>
          </a:xfrm>
          <a:prstGeom prst="line">
            <a:avLst/>
          </a:prstGeom>
          <a:noFill/>
          <a:ln w="9525">
            <a:solidFill>
              <a:schemeClr val="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7354" tIns="48677" rIns="97354" bIns="48677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kumimoji="1" lang="en-US" sz="1916" kern="1200">
              <a:latin typeface="굴림" panose="020B0600000101010101" pitchFamily="34" charset="-127"/>
              <a:ea typeface="굴림" panose="020B0600000101010101" pitchFamily="34" charset="-127"/>
              <a:cs typeface="+mn-cs"/>
            </a:endParaRPr>
          </a:p>
        </p:txBody>
      </p:sp>
      <p:sp>
        <p:nvSpPr>
          <p:cNvPr id="41994" name="Oval 10"/>
          <p:cNvSpPr>
            <a:spLocks noChangeArrowheads="1"/>
          </p:cNvSpPr>
          <p:nvPr/>
        </p:nvSpPr>
        <p:spPr bwMode="auto">
          <a:xfrm>
            <a:off x="4067951" y="5193378"/>
            <a:ext cx="405601" cy="32448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accent2"/>
            </a:solidFill>
            <a:round/>
            <a:headEnd/>
            <a:tailEnd/>
          </a:ln>
        </p:spPr>
        <p:txBody>
          <a:bodyPr wrap="none" lIns="97354" tIns="48677" rIns="97354" bIns="48677" anchor="ctr"/>
          <a:lstStyle>
            <a:lvl1pPr latinLnBrk="1">
              <a:spcBef>
                <a:spcPct val="20000"/>
              </a:spcBef>
              <a:spcAft>
                <a:spcPct val="25000"/>
              </a:spcAft>
              <a:buClr>
                <a:schemeClr val="accent2"/>
              </a:buClr>
              <a:buSzPct val="85000"/>
              <a:buFont typeface="Wingdings" panose="05000000000000000000" pitchFamily="2" charset="2"/>
              <a:buChar char="q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bg2"/>
              </a:buClr>
              <a:buSzPct val="75000"/>
              <a:buFont typeface="Times New Roman" panose="02020603050405020304" pitchFamily="18" charset="0"/>
              <a:buChar char="■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¢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bg2"/>
              </a:buClr>
              <a:buSzPct val="50000"/>
              <a:buFont typeface="Times New Roman" panose="02020603050405020304" pitchFamily="18" charset="0"/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bg2"/>
              </a:buClr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ko-KR" altLang="en-US" sz="1916" kern="1200">
              <a:solidFill>
                <a:srgbClr val="000000"/>
              </a:solidFill>
              <a:latin typeface="굴림" panose="020B0600000101010101" pitchFamily="34" charset="-127"/>
              <a:cs typeface="+mn-cs"/>
            </a:endParaRPr>
          </a:p>
        </p:txBody>
      </p:sp>
      <p:sp>
        <p:nvSpPr>
          <p:cNvPr id="41995" name="Line 11"/>
          <p:cNvSpPr>
            <a:spLocks noChangeShapeType="1"/>
          </p:cNvSpPr>
          <p:nvPr/>
        </p:nvSpPr>
        <p:spPr bwMode="auto">
          <a:xfrm>
            <a:off x="3824591" y="4706656"/>
            <a:ext cx="243360" cy="405601"/>
          </a:xfrm>
          <a:prstGeom prst="line">
            <a:avLst/>
          </a:prstGeom>
          <a:noFill/>
          <a:ln w="9525">
            <a:solidFill>
              <a:schemeClr val="fol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7354" tIns="48677" rIns="97354" bIns="48677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kumimoji="1" lang="en-US" sz="1916" kern="1200">
              <a:latin typeface="굴림" panose="020B0600000101010101" pitchFamily="34" charset="-127"/>
              <a:ea typeface="굴림" panose="020B0600000101010101" pitchFamily="34" charset="-127"/>
              <a:cs typeface="+mn-cs"/>
            </a:endParaRPr>
          </a:p>
        </p:txBody>
      </p:sp>
      <p:grpSp>
        <p:nvGrpSpPr>
          <p:cNvPr id="41996" name="그룹 11"/>
          <p:cNvGrpSpPr>
            <a:grpSpLocks/>
          </p:cNvGrpSpPr>
          <p:nvPr/>
        </p:nvGrpSpPr>
        <p:grpSpPr bwMode="auto">
          <a:xfrm>
            <a:off x="7872153" y="4564698"/>
            <a:ext cx="2737798" cy="1691878"/>
            <a:chOff x="5715807" y="3644108"/>
            <a:chExt cx="2571763" cy="1590494"/>
          </a:xfrm>
        </p:grpSpPr>
        <p:grpSp>
          <p:nvGrpSpPr>
            <p:cNvPr id="41999" name="그룹 34"/>
            <p:cNvGrpSpPr>
              <a:grpSpLocks/>
            </p:cNvGrpSpPr>
            <p:nvPr/>
          </p:nvGrpSpPr>
          <p:grpSpPr bwMode="auto">
            <a:xfrm>
              <a:off x="5715807" y="3786982"/>
              <a:ext cx="2312200" cy="1447620"/>
              <a:chOff x="3125788" y="3303588"/>
              <a:chExt cx="4116387" cy="2778720"/>
            </a:xfrm>
          </p:grpSpPr>
          <p:sp>
            <p:nvSpPr>
              <p:cNvPr id="42004" name="Oval 27"/>
              <p:cNvSpPr>
                <a:spLocks noChangeArrowheads="1"/>
              </p:cNvSpPr>
              <p:nvPr/>
            </p:nvSpPr>
            <p:spPr bwMode="auto">
              <a:xfrm>
                <a:off x="3643313" y="5197475"/>
                <a:ext cx="228600" cy="228600"/>
              </a:xfrm>
              <a:prstGeom prst="ellipse">
                <a:avLst/>
              </a:prstGeom>
              <a:solidFill>
                <a:schemeClr val="folHlink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lIns="97354" tIns="48677" rIns="97354" bIns="48677" anchor="ctr"/>
              <a:lstStyle>
                <a:lvl1pPr latinLnBrk="1">
                  <a:spcBef>
                    <a:spcPct val="20000"/>
                  </a:spcBef>
                  <a:spcAft>
                    <a:spcPct val="25000"/>
                  </a:spcAft>
                  <a:buClr>
                    <a:schemeClr val="accent2"/>
                  </a:buClr>
                  <a:buSzPct val="85000"/>
                  <a:buFont typeface="Wingdings" panose="05000000000000000000" pitchFamily="2" charset="2"/>
                  <a:buChar char="q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1pPr>
                <a:lvl2pPr marL="742950" indent="-285750" latinLnBrk="1"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Times New Roman" panose="02020603050405020304" pitchFamily="18" charset="0"/>
                  <a:buChar char="■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¢"/>
                  <a:defRPr kumimoji="1"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lr>
                    <a:schemeClr val="bg2"/>
                  </a:buClr>
                  <a:buSzPct val="50000"/>
                  <a:buFont typeface="Times New Roman" panose="02020603050405020304" pitchFamily="18" charset="0"/>
                  <a:buChar char="–"/>
                  <a:defRPr kumimoji="1"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5pPr>
                <a:lvl6pPr marL="25146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6pPr>
                <a:lvl7pPr marL="29718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7pPr>
                <a:lvl8pPr marL="34290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8pPr>
                <a:lvl9pPr marL="38862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9pPr>
              </a:lstStyle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endParaRPr lang="ko-KR" altLang="en-US" sz="1490" kern="1200">
                  <a:solidFill>
                    <a:srgbClr val="000000"/>
                  </a:solidFill>
                  <a:latin typeface="굴림" panose="020B0600000101010101" pitchFamily="34" charset="-127"/>
                  <a:cs typeface="+mn-cs"/>
                </a:endParaRPr>
              </a:p>
            </p:txBody>
          </p:sp>
          <p:sp>
            <p:nvSpPr>
              <p:cNvPr id="42005" name="Oval 28"/>
              <p:cNvSpPr>
                <a:spLocks noChangeArrowheads="1"/>
              </p:cNvSpPr>
              <p:nvPr/>
            </p:nvSpPr>
            <p:spPr bwMode="auto">
              <a:xfrm>
                <a:off x="3582988" y="3430588"/>
                <a:ext cx="228600" cy="228600"/>
              </a:xfrm>
              <a:prstGeom prst="ellipse">
                <a:avLst/>
              </a:prstGeom>
              <a:solidFill>
                <a:schemeClr val="folHlink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lIns="97354" tIns="48677" rIns="97354" bIns="48677" anchor="ctr"/>
              <a:lstStyle>
                <a:lvl1pPr latinLnBrk="1">
                  <a:spcBef>
                    <a:spcPct val="20000"/>
                  </a:spcBef>
                  <a:spcAft>
                    <a:spcPct val="25000"/>
                  </a:spcAft>
                  <a:buClr>
                    <a:schemeClr val="accent2"/>
                  </a:buClr>
                  <a:buSzPct val="85000"/>
                  <a:buFont typeface="Wingdings" panose="05000000000000000000" pitchFamily="2" charset="2"/>
                  <a:buChar char="q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1pPr>
                <a:lvl2pPr marL="742950" indent="-285750" latinLnBrk="1"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Times New Roman" panose="02020603050405020304" pitchFamily="18" charset="0"/>
                  <a:buChar char="■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¢"/>
                  <a:defRPr kumimoji="1"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lr>
                    <a:schemeClr val="bg2"/>
                  </a:buClr>
                  <a:buSzPct val="50000"/>
                  <a:buFont typeface="Times New Roman" panose="02020603050405020304" pitchFamily="18" charset="0"/>
                  <a:buChar char="–"/>
                  <a:defRPr kumimoji="1"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5pPr>
                <a:lvl6pPr marL="25146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6pPr>
                <a:lvl7pPr marL="29718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7pPr>
                <a:lvl8pPr marL="34290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8pPr>
                <a:lvl9pPr marL="38862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9pPr>
              </a:lstStyle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endParaRPr lang="ko-KR" altLang="en-US" sz="1490" kern="1200">
                  <a:solidFill>
                    <a:srgbClr val="000000"/>
                  </a:solidFill>
                  <a:latin typeface="굴림" panose="020B0600000101010101" pitchFamily="34" charset="-127"/>
                  <a:cs typeface="+mn-cs"/>
                </a:endParaRPr>
              </a:p>
            </p:txBody>
          </p:sp>
          <p:sp>
            <p:nvSpPr>
              <p:cNvPr id="42006" name="Text Box 29"/>
              <p:cNvSpPr txBox="1">
                <a:spLocks noChangeArrowheads="1"/>
              </p:cNvSpPr>
              <p:nvPr/>
            </p:nvSpPr>
            <p:spPr bwMode="auto">
              <a:xfrm>
                <a:off x="3125788" y="3303588"/>
                <a:ext cx="596869" cy="5911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7354" tIns="48677" rIns="97354" bIns="48677">
                <a:spAutoFit/>
              </a:bodyPr>
              <a:lstStyle>
                <a:lvl1pPr latinLnBrk="1">
                  <a:spcBef>
                    <a:spcPct val="20000"/>
                  </a:spcBef>
                  <a:spcAft>
                    <a:spcPct val="25000"/>
                  </a:spcAft>
                  <a:buClr>
                    <a:schemeClr val="accent2"/>
                  </a:buClr>
                  <a:buSzPct val="85000"/>
                  <a:buFont typeface="Wingdings" panose="05000000000000000000" pitchFamily="2" charset="2"/>
                  <a:buChar char="q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1pPr>
                <a:lvl2pPr marL="742950" indent="-285750" latinLnBrk="1"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Times New Roman" panose="02020603050405020304" pitchFamily="18" charset="0"/>
                  <a:buChar char="■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¢"/>
                  <a:defRPr kumimoji="1"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lr>
                    <a:schemeClr val="bg2"/>
                  </a:buClr>
                  <a:buSzPct val="50000"/>
                  <a:buFont typeface="Times New Roman" panose="02020603050405020304" pitchFamily="18" charset="0"/>
                  <a:buChar char="–"/>
                  <a:defRPr kumimoji="1"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5pPr>
                <a:lvl6pPr marL="25146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6pPr>
                <a:lvl7pPr marL="29718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7pPr>
                <a:lvl8pPr marL="34290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8pPr>
                <a:lvl9pPr marL="38862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9pPr>
              </a:lstStyle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ko-KR" sz="1490" kern="1200">
                    <a:solidFill>
                      <a:srgbClr val="000000"/>
                    </a:solidFill>
                    <a:cs typeface="Times New Roman" panose="02020603050405020304" pitchFamily="18" charset="0"/>
                  </a:rPr>
                  <a:t>x</a:t>
                </a:r>
                <a:r>
                  <a:rPr lang="en-US" altLang="ko-KR" sz="1490" kern="1200" baseline="-25000">
                    <a:solidFill>
                      <a:srgbClr val="000000"/>
                    </a:solidFill>
                    <a:cs typeface="Times New Roman" panose="02020603050405020304" pitchFamily="18" charset="0"/>
                  </a:rPr>
                  <a:t>1</a:t>
                </a:r>
              </a:p>
            </p:txBody>
          </p:sp>
          <p:sp>
            <p:nvSpPr>
              <p:cNvPr id="42007" name="Text Box 30"/>
              <p:cNvSpPr txBox="1">
                <a:spLocks noChangeArrowheads="1"/>
              </p:cNvSpPr>
              <p:nvPr/>
            </p:nvSpPr>
            <p:spPr bwMode="auto">
              <a:xfrm>
                <a:off x="3186114" y="5072064"/>
                <a:ext cx="596869" cy="5911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7354" tIns="48677" rIns="97354" bIns="48677">
                <a:spAutoFit/>
              </a:bodyPr>
              <a:lstStyle>
                <a:lvl1pPr latinLnBrk="1">
                  <a:spcBef>
                    <a:spcPct val="20000"/>
                  </a:spcBef>
                  <a:spcAft>
                    <a:spcPct val="25000"/>
                  </a:spcAft>
                  <a:buClr>
                    <a:schemeClr val="accent2"/>
                  </a:buClr>
                  <a:buSzPct val="85000"/>
                  <a:buFont typeface="Wingdings" panose="05000000000000000000" pitchFamily="2" charset="2"/>
                  <a:buChar char="q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1pPr>
                <a:lvl2pPr marL="742950" indent="-285750" latinLnBrk="1"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Times New Roman" panose="02020603050405020304" pitchFamily="18" charset="0"/>
                  <a:buChar char="■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¢"/>
                  <a:defRPr kumimoji="1"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lr>
                    <a:schemeClr val="bg2"/>
                  </a:buClr>
                  <a:buSzPct val="50000"/>
                  <a:buFont typeface="Times New Roman" panose="02020603050405020304" pitchFamily="18" charset="0"/>
                  <a:buChar char="–"/>
                  <a:defRPr kumimoji="1"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5pPr>
                <a:lvl6pPr marL="25146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6pPr>
                <a:lvl7pPr marL="29718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7pPr>
                <a:lvl8pPr marL="34290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8pPr>
                <a:lvl9pPr marL="38862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9pPr>
              </a:lstStyle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ko-KR" sz="1490" kern="1200">
                    <a:solidFill>
                      <a:srgbClr val="000000"/>
                    </a:solidFill>
                    <a:cs typeface="Times New Roman" panose="02020603050405020304" pitchFamily="18" charset="0"/>
                  </a:rPr>
                  <a:t>x</a:t>
                </a:r>
                <a:r>
                  <a:rPr lang="en-US" altLang="ko-KR" sz="1490" kern="1200" baseline="-25000">
                    <a:solidFill>
                      <a:srgbClr val="000000"/>
                    </a:solidFill>
                    <a:cs typeface="Times New Roman" panose="02020603050405020304" pitchFamily="18" charset="0"/>
                  </a:rPr>
                  <a:t>2</a:t>
                </a:r>
              </a:p>
            </p:txBody>
          </p:sp>
          <p:sp>
            <p:nvSpPr>
              <p:cNvPr id="42008" name="Oval 31"/>
              <p:cNvSpPr>
                <a:spLocks noChangeArrowheads="1"/>
              </p:cNvSpPr>
              <p:nvPr/>
            </p:nvSpPr>
            <p:spPr bwMode="auto">
              <a:xfrm>
                <a:off x="5260975" y="4116388"/>
                <a:ext cx="762000" cy="609600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lIns="97354" tIns="48677" rIns="97354" bIns="48677" anchor="ctr"/>
              <a:lstStyle>
                <a:lvl1pPr latinLnBrk="1">
                  <a:spcBef>
                    <a:spcPct val="20000"/>
                  </a:spcBef>
                  <a:spcAft>
                    <a:spcPct val="25000"/>
                  </a:spcAft>
                  <a:buClr>
                    <a:schemeClr val="accent2"/>
                  </a:buClr>
                  <a:buSzPct val="85000"/>
                  <a:buFont typeface="Wingdings" panose="05000000000000000000" pitchFamily="2" charset="2"/>
                  <a:buChar char="q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1pPr>
                <a:lvl2pPr marL="742950" indent="-285750" latinLnBrk="1"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Times New Roman" panose="02020603050405020304" pitchFamily="18" charset="0"/>
                  <a:buChar char="■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¢"/>
                  <a:defRPr kumimoji="1"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lr>
                    <a:schemeClr val="bg2"/>
                  </a:buClr>
                  <a:buSzPct val="50000"/>
                  <a:buFont typeface="Times New Roman" panose="02020603050405020304" pitchFamily="18" charset="0"/>
                  <a:buChar char="–"/>
                  <a:defRPr kumimoji="1"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5pPr>
                <a:lvl6pPr marL="25146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6pPr>
                <a:lvl7pPr marL="29718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7pPr>
                <a:lvl8pPr marL="34290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8pPr>
                <a:lvl9pPr marL="38862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9pPr>
              </a:lstStyle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endParaRPr lang="ko-KR" altLang="en-US" sz="1490" kern="1200">
                  <a:solidFill>
                    <a:srgbClr val="000000"/>
                  </a:solidFill>
                  <a:latin typeface="굴림" panose="020B0600000101010101" pitchFamily="34" charset="-127"/>
                  <a:cs typeface="+mn-cs"/>
                </a:endParaRPr>
              </a:p>
            </p:txBody>
          </p:sp>
          <p:sp>
            <p:nvSpPr>
              <p:cNvPr id="42009" name="Line 32"/>
              <p:cNvSpPr>
                <a:spLocks noChangeShapeType="1"/>
              </p:cNvSpPr>
              <p:nvPr/>
            </p:nvSpPr>
            <p:spPr bwMode="auto">
              <a:xfrm>
                <a:off x="3659188" y="3582988"/>
                <a:ext cx="1677987" cy="6858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97354" tIns="48677" rIns="97354" bIns="48677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kumimoji="1" lang="en-US" sz="1916" kern="1200">
                  <a:latin typeface="굴림" panose="020B0600000101010101" pitchFamily="34" charset="-127"/>
                  <a:ea typeface="굴림" panose="020B0600000101010101" pitchFamily="34" charset="-127"/>
                  <a:cs typeface="+mn-cs"/>
                </a:endParaRPr>
              </a:p>
            </p:txBody>
          </p:sp>
          <p:sp>
            <p:nvSpPr>
              <p:cNvPr id="42010" name="Line 33"/>
              <p:cNvSpPr>
                <a:spLocks noChangeShapeType="1"/>
              </p:cNvSpPr>
              <p:nvPr/>
            </p:nvSpPr>
            <p:spPr bwMode="auto">
              <a:xfrm>
                <a:off x="6022975" y="4421188"/>
                <a:ext cx="1219200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97354" tIns="48677" rIns="97354" bIns="48677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kumimoji="1" lang="en-US" sz="1916" kern="1200">
                  <a:latin typeface="굴림" panose="020B0600000101010101" pitchFamily="34" charset="-127"/>
                  <a:ea typeface="굴림" panose="020B0600000101010101" pitchFamily="34" charset="-127"/>
                  <a:cs typeface="+mn-cs"/>
                </a:endParaRPr>
              </a:p>
            </p:txBody>
          </p:sp>
          <p:sp>
            <p:nvSpPr>
              <p:cNvPr id="42011" name="Text Box 34"/>
              <p:cNvSpPr txBox="1">
                <a:spLocks noChangeArrowheads="1"/>
              </p:cNvSpPr>
              <p:nvPr/>
            </p:nvSpPr>
            <p:spPr bwMode="auto">
              <a:xfrm>
                <a:off x="4727573" y="5491163"/>
                <a:ext cx="1007023" cy="5911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7354" tIns="48677" rIns="97354" bIns="48677">
                <a:spAutoFit/>
              </a:bodyPr>
              <a:lstStyle>
                <a:lvl1pPr latinLnBrk="1">
                  <a:spcBef>
                    <a:spcPct val="20000"/>
                  </a:spcBef>
                  <a:spcAft>
                    <a:spcPct val="25000"/>
                  </a:spcAft>
                  <a:buClr>
                    <a:schemeClr val="accent2"/>
                  </a:buClr>
                  <a:buSzPct val="85000"/>
                  <a:buFont typeface="Wingdings" panose="05000000000000000000" pitchFamily="2" charset="2"/>
                  <a:buChar char="q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1pPr>
                <a:lvl2pPr marL="742950" indent="-285750" latinLnBrk="1"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Times New Roman" panose="02020603050405020304" pitchFamily="18" charset="0"/>
                  <a:buChar char="■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¢"/>
                  <a:defRPr kumimoji="1"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lr>
                    <a:schemeClr val="bg2"/>
                  </a:buClr>
                  <a:buSzPct val="50000"/>
                  <a:buFont typeface="Times New Roman" panose="02020603050405020304" pitchFamily="18" charset="0"/>
                  <a:buChar char="–"/>
                  <a:defRPr kumimoji="1"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5pPr>
                <a:lvl6pPr marL="25146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6pPr>
                <a:lvl7pPr marL="29718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7pPr>
                <a:lvl8pPr marL="34290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8pPr>
                <a:lvl9pPr marL="38862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9pPr>
              </a:lstStyle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ko-KR" sz="1490" kern="1200">
                    <a:solidFill>
                      <a:srgbClr val="000000"/>
                    </a:solidFill>
                    <a:cs typeface="Times New Roman" panose="02020603050405020304" pitchFamily="18" charset="0"/>
                  </a:rPr>
                  <a:t>X</a:t>
                </a:r>
                <a:r>
                  <a:rPr lang="en-US" altLang="ko-KR" sz="1490" kern="1200" baseline="-25000">
                    <a:solidFill>
                      <a:srgbClr val="000000"/>
                    </a:solidFill>
                    <a:cs typeface="Times New Roman" panose="02020603050405020304" pitchFamily="18" charset="0"/>
                  </a:rPr>
                  <a:t>0</a:t>
                </a:r>
                <a:r>
                  <a:rPr lang="en-US" altLang="ko-KR" sz="1490" kern="1200">
                    <a:solidFill>
                      <a:srgbClr val="000000"/>
                    </a:solidFill>
                    <a:cs typeface="Times New Roman" panose="02020603050405020304" pitchFamily="18" charset="0"/>
                  </a:rPr>
                  <a:t>=1</a:t>
                </a:r>
              </a:p>
            </p:txBody>
          </p:sp>
          <p:sp>
            <p:nvSpPr>
              <p:cNvPr id="42012" name="Line 35"/>
              <p:cNvSpPr>
                <a:spLocks noChangeShapeType="1"/>
              </p:cNvSpPr>
              <p:nvPr/>
            </p:nvSpPr>
            <p:spPr bwMode="auto">
              <a:xfrm flipV="1">
                <a:off x="5032375" y="4725988"/>
                <a:ext cx="533400" cy="8382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97354" tIns="48677" rIns="97354" bIns="48677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kumimoji="1" lang="en-US" sz="1916" kern="1200">
                  <a:latin typeface="굴림" panose="020B0600000101010101" pitchFamily="34" charset="-127"/>
                  <a:ea typeface="굴림" panose="020B0600000101010101" pitchFamily="34" charset="-127"/>
                  <a:cs typeface="+mn-cs"/>
                </a:endParaRPr>
              </a:p>
            </p:txBody>
          </p:sp>
          <p:sp>
            <p:nvSpPr>
              <p:cNvPr id="42013" name="Text Box 36"/>
              <p:cNvSpPr txBox="1">
                <a:spLocks noChangeArrowheads="1"/>
              </p:cNvSpPr>
              <p:nvPr/>
            </p:nvSpPr>
            <p:spPr bwMode="auto">
              <a:xfrm>
                <a:off x="5245099" y="4995860"/>
                <a:ext cx="1221482" cy="5911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7354" tIns="48677" rIns="97354" bIns="48677">
                <a:spAutoFit/>
              </a:bodyPr>
              <a:lstStyle>
                <a:lvl1pPr latinLnBrk="1">
                  <a:spcBef>
                    <a:spcPct val="20000"/>
                  </a:spcBef>
                  <a:spcAft>
                    <a:spcPct val="25000"/>
                  </a:spcAft>
                  <a:buClr>
                    <a:schemeClr val="accent2"/>
                  </a:buClr>
                  <a:buSzPct val="85000"/>
                  <a:buFont typeface="Wingdings" panose="05000000000000000000" pitchFamily="2" charset="2"/>
                  <a:buChar char="q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1pPr>
                <a:lvl2pPr marL="742950" indent="-285750" latinLnBrk="1"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Times New Roman" panose="02020603050405020304" pitchFamily="18" charset="0"/>
                  <a:buChar char="■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¢"/>
                  <a:defRPr kumimoji="1"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lr>
                    <a:schemeClr val="bg2"/>
                  </a:buClr>
                  <a:buSzPct val="50000"/>
                  <a:buFont typeface="Times New Roman" panose="02020603050405020304" pitchFamily="18" charset="0"/>
                  <a:buChar char="–"/>
                  <a:defRPr kumimoji="1"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5pPr>
                <a:lvl6pPr marL="25146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6pPr>
                <a:lvl7pPr marL="29718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7pPr>
                <a:lvl8pPr marL="34290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8pPr>
                <a:lvl9pPr marL="38862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9pPr>
              </a:lstStyle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ko-KR" sz="1490" kern="1200">
                    <a:solidFill>
                      <a:srgbClr val="000000"/>
                    </a:solidFill>
                    <a:cs typeface="Times New Roman" panose="02020603050405020304" pitchFamily="18" charset="0"/>
                  </a:rPr>
                  <a:t>W</a:t>
                </a:r>
                <a:r>
                  <a:rPr lang="en-US" altLang="ko-KR" sz="1490" kern="1200" baseline="-25000">
                    <a:solidFill>
                      <a:srgbClr val="000000"/>
                    </a:solidFill>
                    <a:cs typeface="Times New Roman" panose="02020603050405020304" pitchFamily="18" charset="0"/>
                  </a:rPr>
                  <a:t>0</a:t>
                </a:r>
                <a:r>
                  <a:rPr lang="en-US" altLang="ko-KR" sz="1490" kern="1200">
                    <a:solidFill>
                      <a:srgbClr val="000000"/>
                    </a:solidFill>
                    <a:cs typeface="Times New Roman" panose="02020603050405020304" pitchFamily="18" charset="0"/>
                  </a:rPr>
                  <a:t> = ?</a:t>
                </a:r>
              </a:p>
            </p:txBody>
          </p:sp>
          <p:sp>
            <p:nvSpPr>
              <p:cNvPr id="42014" name="Text Box 37"/>
              <p:cNvSpPr txBox="1">
                <a:spLocks noChangeArrowheads="1"/>
              </p:cNvSpPr>
              <p:nvPr/>
            </p:nvSpPr>
            <p:spPr bwMode="auto">
              <a:xfrm>
                <a:off x="4252914" y="3471863"/>
                <a:ext cx="1060638" cy="5911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7354" tIns="48677" rIns="97354" bIns="48677">
                <a:spAutoFit/>
              </a:bodyPr>
              <a:lstStyle>
                <a:lvl1pPr latinLnBrk="1">
                  <a:spcBef>
                    <a:spcPct val="20000"/>
                  </a:spcBef>
                  <a:spcAft>
                    <a:spcPct val="25000"/>
                  </a:spcAft>
                  <a:buClr>
                    <a:schemeClr val="accent2"/>
                  </a:buClr>
                  <a:buSzPct val="85000"/>
                  <a:buFont typeface="Wingdings" panose="05000000000000000000" pitchFamily="2" charset="2"/>
                  <a:buChar char="q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1pPr>
                <a:lvl2pPr marL="742950" indent="-285750" latinLnBrk="1"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Times New Roman" panose="02020603050405020304" pitchFamily="18" charset="0"/>
                  <a:buChar char="■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¢"/>
                  <a:defRPr kumimoji="1"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lr>
                    <a:schemeClr val="bg2"/>
                  </a:buClr>
                  <a:buSzPct val="50000"/>
                  <a:buFont typeface="Times New Roman" panose="02020603050405020304" pitchFamily="18" charset="0"/>
                  <a:buChar char="–"/>
                  <a:defRPr kumimoji="1"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5pPr>
                <a:lvl6pPr marL="25146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6pPr>
                <a:lvl7pPr marL="29718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7pPr>
                <a:lvl8pPr marL="34290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8pPr>
                <a:lvl9pPr marL="38862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9pPr>
              </a:lstStyle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ko-KR" sz="1490" kern="1200">
                    <a:solidFill>
                      <a:srgbClr val="000000"/>
                    </a:solidFill>
                    <a:cs typeface="Times New Roman" panose="02020603050405020304" pitchFamily="18" charset="0"/>
                  </a:rPr>
                  <a:t>W</a:t>
                </a:r>
                <a:r>
                  <a:rPr lang="en-US" altLang="ko-KR" sz="1490" kern="1200" baseline="-25000">
                    <a:solidFill>
                      <a:srgbClr val="000000"/>
                    </a:solidFill>
                    <a:cs typeface="Times New Roman" panose="02020603050405020304" pitchFamily="18" charset="0"/>
                  </a:rPr>
                  <a:t>1</a:t>
                </a:r>
                <a:r>
                  <a:rPr lang="en-US" altLang="ko-KR" sz="1490" kern="1200">
                    <a:solidFill>
                      <a:srgbClr val="000000"/>
                    </a:solidFill>
                    <a:cs typeface="Times New Roman" panose="02020603050405020304" pitchFamily="18" charset="0"/>
                  </a:rPr>
                  <a:t>=?</a:t>
                </a:r>
              </a:p>
            </p:txBody>
          </p:sp>
          <p:sp>
            <p:nvSpPr>
              <p:cNvPr id="42015" name="Text Box 38"/>
              <p:cNvSpPr txBox="1">
                <a:spLocks noChangeArrowheads="1"/>
              </p:cNvSpPr>
              <p:nvPr/>
            </p:nvSpPr>
            <p:spPr bwMode="auto">
              <a:xfrm>
                <a:off x="3795714" y="4462462"/>
                <a:ext cx="1060638" cy="5911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7354" tIns="48677" rIns="97354" bIns="48677">
                <a:spAutoFit/>
              </a:bodyPr>
              <a:lstStyle>
                <a:lvl1pPr latinLnBrk="1">
                  <a:spcBef>
                    <a:spcPct val="20000"/>
                  </a:spcBef>
                  <a:spcAft>
                    <a:spcPct val="25000"/>
                  </a:spcAft>
                  <a:buClr>
                    <a:schemeClr val="accent2"/>
                  </a:buClr>
                  <a:buSzPct val="85000"/>
                  <a:buFont typeface="Wingdings" panose="05000000000000000000" pitchFamily="2" charset="2"/>
                  <a:buChar char="q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1pPr>
                <a:lvl2pPr marL="742950" indent="-285750" latinLnBrk="1"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Times New Roman" panose="02020603050405020304" pitchFamily="18" charset="0"/>
                  <a:buChar char="■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¢"/>
                  <a:defRPr kumimoji="1"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lr>
                    <a:schemeClr val="bg2"/>
                  </a:buClr>
                  <a:buSzPct val="50000"/>
                  <a:buFont typeface="Times New Roman" panose="02020603050405020304" pitchFamily="18" charset="0"/>
                  <a:buChar char="–"/>
                  <a:defRPr kumimoji="1"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5pPr>
                <a:lvl6pPr marL="25146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6pPr>
                <a:lvl7pPr marL="29718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7pPr>
                <a:lvl8pPr marL="34290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8pPr>
                <a:lvl9pPr marL="38862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9pPr>
              </a:lstStyle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ko-KR" sz="1490" kern="1200">
                    <a:solidFill>
                      <a:srgbClr val="000000"/>
                    </a:solidFill>
                    <a:cs typeface="Times New Roman" panose="02020603050405020304" pitchFamily="18" charset="0"/>
                  </a:rPr>
                  <a:t>W</a:t>
                </a:r>
                <a:r>
                  <a:rPr lang="en-US" altLang="ko-KR" sz="1490" kern="1200" baseline="-25000">
                    <a:solidFill>
                      <a:srgbClr val="000000"/>
                    </a:solidFill>
                    <a:cs typeface="Times New Roman" panose="02020603050405020304" pitchFamily="18" charset="0"/>
                  </a:rPr>
                  <a:t>2</a:t>
                </a:r>
                <a:r>
                  <a:rPr lang="en-US" altLang="ko-KR" sz="1490" kern="1200">
                    <a:solidFill>
                      <a:srgbClr val="000000"/>
                    </a:solidFill>
                    <a:cs typeface="Times New Roman" panose="02020603050405020304" pitchFamily="18" charset="0"/>
                  </a:rPr>
                  <a:t>=?</a:t>
                </a:r>
              </a:p>
            </p:txBody>
          </p:sp>
          <p:sp>
            <p:nvSpPr>
              <p:cNvPr id="42016" name="Rectangle 39"/>
              <p:cNvSpPr>
                <a:spLocks noChangeArrowheads="1"/>
              </p:cNvSpPr>
              <p:nvPr/>
            </p:nvSpPr>
            <p:spPr bwMode="auto">
              <a:xfrm>
                <a:off x="5397500" y="4229099"/>
                <a:ext cx="513766" cy="5911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7354" tIns="48677" rIns="97354" bIns="48677">
                <a:spAutoFit/>
              </a:bodyPr>
              <a:lstStyle>
                <a:lvl1pPr latinLnBrk="1">
                  <a:spcBef>
                    <a:spcPct val="20000"/>
                  </a:spcBef>
                  <a:spcAft>
                    <a:spcPct val="25000"/>
                  </a:spcAft>
                  <a:buClr>
                    <a:schemeClr val="accent2"/>
                  </a:buClr>
                  <a:buSzPct val="85000"/>
                  <a:buFont typeface="Wingdings" panose="05000000000000000000" pitchFamily="2" charset="2"/>
                  <a:buChar char="q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1pPr>
                <a:lvl2pPr marL="742950" indent="-285750" latinLnBrk="1"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Times New Roman" panose="02020603050405020304" pitchFamily="18" charset="0"/>
                  <a:buChar char="■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¢"/>
                  <a:defRPr kumimoji="1"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lr>
                    <a:schemeClr val="bg2"/>
                  </a:buClr>
                  <a:buSzPct val="50000"/>
                  <a:buFont typeface="Times New Roman" panose="02020603050405020304" pitchFamily="18" charset="0"/>
                  <a:buChar char="–"/>
                  <a:defRPr kumimoji="1"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5pPr>
                <a:lvl6pPr marL="25146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6pPr>
                <a:lvl7pPr marL="29718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7pPr>
                <a:lvl8pPr marL="34290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8pPr>
                <a:lvl9pPr marL="38862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9pPr>
              </a:lstStyle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ko-KR" sz="1490" kern="1200">
                    <a:solidFill>
                      <a:srgbClr val="000000"/>
                    </a:solidFill>
                    <a:cs typeface="Times New Roman" panose="02020603050405020304" pitchFamily="18" charset="0"/>
                  </a:rPr>
                  <a:t>Σ</a:t>
                </a:r>
              </a:p>
            </p:txBody>
          </p:sp>
          <p:sp>
            <p:nvSpPr>
              <p:cNvPr id="42017" name="Line 40"/>
              <p:cNvSpPr>
                <a:spLocks noChangeShapeType="1"/>
              </p:cNvSpPr>
              <p:nvPr/>
            </p:nvSpPr>
            <p:spPr bwMode="auto">
              <a:xfrm flipV="1">
                <a:off x="3719513" y="4587875"/>
                <a:ext cx="1601787" cy="6858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97354" tIns="48677" rIns="97354" bIns="48677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kumimoji="1" lang="en-US" sz="1916" kern="1200">
                  <a:latin typeface="굴림" panose="020B0600000101010101" pitchFamily="34" charset="-127"/>
                  <a:ea typeface="굴림" panose="020B0600000101010101" pitchFamily="34" charset="-127"/>
                  <a:cs typeface="+mn-cs"/>
                </a:endParaRPr>
              </a:p>
            </p:txBody>
          </p:sp>
        </p:grpSp>
        <p:sp>
          <p:nvSpPr>
            <p:cNvPr id="42000" name="Text Box 29"/>
            <p:cNvSpPr txBox="1">
              <a:spLocks noChangeArrowheads="1"/>
            </p:cNvSpPr>
            <p:nvPr/>
          </p:nvSpPr>
          <p:spPr bwMode="auto">
            <a:xfrm>
              <a:off x="7644628" y="4072736"/>
              <a:ext cx="275034" cy="3079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7354" tIns="48677" rIns="97354" bIns="48677">
              <a:spAutoFit/>
            </a:bodyPr>
            <a:lstStyle>
              <a:lvl1pPr latinLnBrk="1">
                <a:spcBef>
                  <a:spcPct val="20000"/>
                </a:spcBef>
                <a:spcAft>
                  <a:spcPct val="25000"/>
                </a:spcAft>
                <a:buClr>
                  <a:schemeClr val="accent2"/>
                </a:buClr>
                <a:buSzPct val="85000"/>
                <a:buFont typeface="Wingdings" panose="05000000000000000000" pitchFamily="2" charset="2"/>
                <a:buChar char="q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1pPr>
              <a:lvl2pPr marL="742950" indent="-285750" latinLnBrk="1">
                <a:spcBef>
                  <a:spcPct val="20000"/>
                </a:spcBef>
                <a:buClr>
                  <a:schemeClr val="bg2"/>
                </a:buClr>
                <a:buSzPct val="75000"/>
                <a:buFont typeface="Times New Roman" panose="02020603050405020304" pitchFamily="18" charset="0"/>
                <a:buChar char="■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¢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3pPr>
              <a:lvl4pPr marL="1600200" indent="-228600" latinLnBrk="1">
                <a:spcBef>
                  <a:spcPct val="20000"/>
                </a:spcBef>
                <a:buClr>
                  <a:schemeClr val="bg2"/>
                </a:buClr>
                <a:buSzPct val="50000"/>
                <a:buFont typeface="Times New Roman" panose="02020603050405020304" pitchFamily="18" charset="0"/>
                <a:buChar char="–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bg2"/>
                </a:buClr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5pPr>
              <a:lvl6pPr marL="2514600" indent="-228600" eaLnBrk="0" fontAlgn="base" latinLnBrk="1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6pPr>
              <a:lvl7pPr marL="2971800" indent="-228600" eaLnBrk="0" fontAlgn="base" latinLnBrk="1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7pPr>
              <a:lvl8pPr marL="3429000" indent="-228600" eaLnBrk="0" fontAlgn="base" latinLnBrk="1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8pPr>
              <a:lvl9pPr marL="3886200" indent="-228600" eaLnBrk="0" fontAlgn="base" latinLnBrk="1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ko-KR" sz="1490" kern="1200">
                  <a:solidFill>
                    <a:srgbClr val="000000"/>
                  </a:solidFill>
                  <a:cs typeface="Times New Roman" panose="02020603050405020304" pitchFamily="18" charset="0"/>
                </a:rPr>
                <a:t>y</a:t>
              </a:r>
            </a:p>
          </p:txBody>
        </p:sp>
        <p:sp>
          <p:nvSpPr>
            <p:cNvPr id="42001" name="순서도: 논리합 14"/>
            <p:cNvSpPr>
              <a:spLocks noChangeArrowheads="1"/>
            </p:cNvSpPr>
            <p:nvPr/>
          </p:nvSpPr>
          <p:spPr bwMode="auto">
            <a:xfrm>
              <a:off x="8001818" y="4215612"/>
              <a:ext cx="285752" cy="285752"/>
            </a:xfrm>
            <a:prstGeom prst="flowChartOr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anchor="ctr"/>
            <a:lstStyle>
              <a:lvl1pPr latinLnBrk="1">
                <a:spcBef>
                  <a:spcPct val="20000"/>
                </a:spcBef>
                <a:spcAft>
                  <a:spcPct val="25000"/>
                </a:spcAft>
                <a:buClr>
                  <a:schemeClr val="accent2"/>
                </a:buClr>
                <a:buSzPct val="85000"/>
                <a:buFont typeface="Wingdings" panose="05000000000000000000" pitchFamily="2" charset="2"/>
                <a:buChar char="q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1pPr>
              <a:lvl2pPr marL="742950" indent="-285750" latinLnBrk="1">
                <a:spcBef>
                  <a:spcPct val="20000"/>
                </a:spcBef>
                <a:buClr>
                  <a:schemeClr val="bg2"/>
                </a:buClr>
                <a:buSzPct val="75000"/>
                <a:buFont typeface="Times New Roman" panose="02020603050405020304" pitchFamily="18" charset="0"/>
                <a:buChar char="■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¢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3pPr>
              <a:lvl4pPr marL="1600200" indent="-228600" latinLnBrk="1">
                <a:spcBef>
                  <a:spcPct val="20000"/>
                </a:spcBef>
                <a:buClr>
                  <a:schemeClr val="bg2"/>
                </a:buClr>
                <a:buSzPct val="50000"/>
                <a:buFont typeface="Times New Roman" panose="02020603050405020304" pitchFamily="18" charset="0"/>
                <a:buChar char="–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bg2"/>
                </a:buClr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5pPr>
              <a:lvl6pPr marL="2514600" indent="-228600" eaLnBrk="0" fontAlgn="base" latinLnBrk="1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6pPr>
              <a:lvl7pPr marL="2971800" indent="-228600" eaLnBrk="0" fontAlgn="base" latinLnBrk="1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7pPr>
              <a:lvl8pPr marL="3429000" indent="-228600" eaLnBrk="0" fontAlgn="base" latinLnBrk="1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8pPr>
              <a:lvl9pPr marL="3886200" indent="-228600" eaLnBrk="0" fontAlgn="base" latinLnBrk="1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ko-KR" altLang="en-US" sz="1916" kern="1200">
                <a:solidFill>
                  <a:srgbClr val="000000"/>
                </a:solidFill>
                <a:latin typeface="굴림" panose="020B0600000101010101" pitchFamily="34" charset="-127"/>
                <a:cs typeface="+mn-cs"/>
              </a:endParaRPr>
            </a:p>
          </p:txBody>
        </p:sp>
        <p:cxnSp>
          <p:nvCxnSpPr>
            <p:cNvPr id="42002" name="직선 화살표 연결선 15"/>
            <p:cNvCxnSpPr>
              <a:cxnSpLocks noChangeShapeType="1"/>
            </p:cNvCxnSpPr>
            <p:nvPr/>
          </p:nvCxnSpPr>
          <p:spPr bwMode="auto">
            <a:xfrm rot="5400000">
              <a:off x="8002612" y="4071942"/>
              <a:ext cx="285752" cy="1588"/>
            </a:xfrm>
            <a:prstGeom prst="straightConnector1">
              <a:avLst/>
            </a:prstGeom>
            <a:noFill/>
            <a:ln w="19050" algn="ctr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2003" name="Text Box 29"/>
            <p:cNvSpPr txBox="1">
              <a:spLocks noChangeArrowheads="1"/>
            </p:cNvSpPr>
            <p:nvPr/>
          </p:nvSpPr>
          <p:spPr bwMode="auto">
            <a:xfrm>
              <a:off x="8001818" y="3644108"/>
              <a:ext cx="275034" cy="3079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7354" tIns="48677" rIns="97354" bIns="48677">
              <a:spAutoFit/>
            </a:bodyPr>
            <a:lstStyle>
              <a:lvl1pPr latinLnBrk="1">
                <a:spcBef>
                  <a:spcPct val="20000"/>
                </a:spcBef>
                <a:spcAft>
                  <a:spcPct val="25000"/>
                </a:spcAft>
                <a:buClr>
                  <a:schemeClr val="accent2"/>
                </a:buClr>
                <a:buSzPct val="85000"/>
                <a:buFont typeface="Wingdings" panose="05000000000000000000" pitchFamily="2" charset="2"/>
                <a:buChar char="q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1pPr>
              <a:lvl2pPr marL="742950" indent="-285750" latinLnBrk="1">
                <a:spcBef>
                  <a:spcPct val="20000"/>
                </a:spcBef>
                <a:buClr>
                  <a:schemeClr val="bg2"/>
                </a:buClr>
                <a:buSzPct val="75000"/>
                <a:buFont typeface="Times New Roman" panose="02020603050405020304" pitchFamily="18" charset="0"/>
                <a:buChar char="■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¢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3pPr>
              <a:lvl4pPr marL="1600200" indent="-228600" latinLnBrk="1">
                <a:spcBef>
                  <a:spcPct val="20000"/>
                </a:spcBef>
                <a:buClr>
                  <a:schemeClr val="bg2"/>
                </a:buClr>
                <a:buSzPct val="50000"/>
                <a:buFont typeface="Times New Roman" panose="02020603050405020304" pitchFamily="18" charset="0"/>
                <a:buChar char="–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bg2"/>
                </a:buClr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5pPr>
              <a:lvl6pPr marL="2514600" indent="-228600" eaLnBrk="0" fontAlgn="base" latinLnBrk="1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6pPr>
              <a:lvl7pPr marL="2971800" indent="-228600" eaLnBrk="0" fontAlgn="base" latinLnBrk="1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7pPr>
              <a:lvl8pPr marL="3429000" indent="-228600" eaLnBrk="0" fontAlgn="base" latinLnBrk="1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8pPr>
              <a:lvl9pPr marL="3886200" indent="-228600" eaLnBrk="0" fontAlgn="base" latinLnBrk="1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ko-KR" sz="1490" kern="1200">
                  <a:solidFill>
                    <a:srgbClr val="000000"/>
                  </a:solidFill>
                  <a:cs typeface="Times New Roman" panose="02020603050405020304" pitchFamily="18" charset="0"/>
                </a:rPr>
                <a:t>d</a:t>
              </a:r>
            </a:p>
          </p:txBody>
        </p:sp>
      </p:grpSp>
      <p:sp>
        <p:nvSpPr>
          <p:cNvPr id="41997" name="Text Box 29"/>
          <p:cNvSpPr txBox="1">
            <a:spLocks noChangeArrowheads="1"/>
          </p:cNvSpPr>
          <p:nvPr/>
        </p:nvSpPr>
        <p:spPr bwMode="auto">
          <a:xfrm>
            <a:off x="9621299" y="4108396"/>
            <a:ext cx="356910" cy="327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7354" tIns="48677" rIns="97354" bIns="48677">
            <a:spAutoFit/>
          </a:bodyPr>
          <a:lstStyle>
            <a:lvl1pPr latinLnBrk="1">
              <a:spcBef>
                <a:spcPct val="20000"/>
              </a:spcBef>
              <a:spcAft>
                <a:spcPct val="25000"/>
              </a:spcAft>
              <a:buClr>
                <a:schemeClr val="accent2"/>
              </a:buClr>
              <a:buSzPct val="85000"/>
              <a:buFont typeface="Wingdings" panose="05000000000000000000" pitchFamily="2" charset="2"/>
              <a:buChar char="q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bg2"/>
              </a:buClr>
              <a:buSzPct val="75000"/>
              <a:buFont typeface="Times New Roman" panose="02020603050405020304" pitchFamily="18" charset="0"/>
              <a:buChar char="■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¢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bg2"/>
              </a:buClr>
              <a:buSzPct val="50000"/>
              <a:buFont typeface="Times New Roman" panose="02020603050405020304" pitchFamily="18" charset="0"/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bg2"/>
              </a:buClr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ko-KR" sz="1490" kern="1200">
                <a:solidFill>
                  <a:srgbClr val="000000"/>
                </a:solidFill>
                <a:cs typeface="Times New Roman" panose="02020603050405020304" pitchFamily="18" charset="0"/>
              </a:rPr>
              <a:t>x</a:t>
            </a:r>
            <a:r>
              <a:rPr lang="en-US" altLang="ko-KR" sz="1490" kern="1200" baseline="-25000">
                <a:solidFill>
                  <a:srgbClr val="000000"/>
                </a:solidFill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41998" name="Text Box 30"/>
          <p:cNvSpPr txBox="1">
            <a:spLocks noChangeArrowheads="1"/>
          </p:cNvSpPr>
          <p:nvPr/>
        </p:nvSpPr>
        <p:spPr bwMode="auto">
          <a:xfrm>
            <a:off x="6121305" y="2433603"/>
            <a:ext cx="356910" cy="327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7354" tIns="48677" rIns="97354" bIns="48677">
            <a:spAutoFit/>
          </a:bodyPr>
          <a:lstStyle>
            <a:lvl1pPr latinLnBrk="1">
              <a:spcBef>
                <a:spcPct val="20000"/>
              </a:spcBef>
              <a:spcAft>
                <a:spcPct val="25000"/>
              </a:spcAft>
              <a:buClr>
                <a:schemeClr val="accent2"/>
              </a:buClr>
              <a:buSzPct val="85000"/>
              <a:buFont typeface="Wingdings" panose="05000000000000000000" pitchFamily="2" charset="2"/>
              <a:buChar char="q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bg2"/>
              </a:buClr>
              <a:buSzPct val="75000"/>
              <a:buFont typeface="Times New Roman" panose="02020603050405020304" pitchFamily="18" charset="0"/>
              <a:buChar char="■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¢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bg2"/>
              </a:buClr>
              <a:buSzPct val="50000"/>
              <a:buFont typeface="Times New Roman" panose="02020603050405020304" pitchFamily="18" charset="0"/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bg2"/>
              </a:buClr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ko-KR" sz="1490" kern="1200">
                <a:solidFill>
                  <a:srgbClr val="000000"/>
                </a:solidFill>
                <a:cs typeface="Times New Roman" panose="02020603050405020304" pitchFamily="18" charset="0"/>
              </a:rPr>
              <a:t>x</a:t>
            </a:r>
            <a:r>
              <a:rPr lang="en-US" altLang="ko-KR" sz="1490" kern="1200" baseline="-25000">
                <a:solidFill>
                  <a:srgbClr val="000000"/>
                </a:solidFill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35" name="Shape 532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>
                <a:latin typeface="Oswald"/>
                <a:ea typeface="Oswald"/>
                <a:cs typeface="Oswald"/>
                <a:sym typeface="Oswald"/>
              </a:rPr>
              <a:t>BACK PROPAGATION</a:t>
            </a:r>
          </a:p>
        </p:txBody>
      </p:sp>
    </p:spTree>
    <p:extLst>
      <p:ext uri="{BB962C8B-B14F-4D97-AF65-F5344CB8AC3E}">
        <p14:creationId xmlns:p14="http://schemas.microsoft.com/office/powerpoint/2010/main" val="31070284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Shape 441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>
                <a:latin typeface="Oswald"/>
                <a:ea typeface="Oswald"/>
                <a:cs typeface="Oswald"/>
                <a:sym typeface="Oswald"/>
              </a:rPr>
              <a:t>NEURAL NETWORKS</a:t>
            </a:r>
          </a:p>
        </p:txBody>
      </p:sp>
      <p:sp>
        <p:nvSpPr>
          <p:cNvPr id="3" name="AutoShape 2" descr="Image result for half baked to understand killer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 descr="Image result for half baked to understand kill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" name="Picture 2" descr="Image result for half baked to understand kill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00" y="1670050"/>
            <a:ext cx="4572000" cy="3429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740400" y="2051050"/>
            <a:ext cx="67818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Georgia" panose="02040502050405020303" pitchFamily="18" charset="0"/>
              </a:rPr>
              <a:t>“To understand Neural Networks, you need to understand where they came from”</a:t>
            </a:r>
          </a:p>
        </p:txBody>
      </p:sp>
    </p:spTree>
    <p:extLst>
      <p:ext uri="{BB962C8B-B14F-4D97-AF65-F5344CB8AC3E}">
        <p14:creationId xmlns:p14="http://schemas.microsoft.com/office/powerpoint/2010/main" val="28700635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슬라이드 번호 개체 틀 5"/>
          <p:cNvSpPr>
            <a:spLocks noGrp="1"/>
          </p:cNvSpPr>
          <p:nvPr>
            <p:ph type="sldNum" sz="quarter" idx="4294967295"/>
          </p:nvPr>
        </p:nvSpPr>
        <p:spPr bwMode="auto">
          <a:xfrm>
            <a:off x="9132889" y="6648469"/>
            <a:ext cx="2028003" cy="486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7354" tIns="48677" rIns="97354" bIns="48677"/>
          <a:lstStyle>
            <a:lvl1pPr latinLnBrk="1">
              <a:spcBef>
                <a:spcPct val="20000"/>
              </a:spcBef>
              <a:spcAft>
                <a:spcPct val="25000"/>
              </a:spcAft>
              <a:buClr>
                <a:schemeClr val="accent2"/>
              </a:buClr>
              <a:buSzPct val="85000"/>
              <a:buFont typeface="Wingdings" panose="05000000000000000000" pitchFamily="2" charset="2"/>
              <a:buChar char="q"/>
              <a:defRPr kumimoji="1" sz="2129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1pPr>
            <a:lvl2pPr marL="790945" indent="-304209" latinLnBrk="1">
              <a:spcBef>
                <a:spcPct val="20000"/>
              </a:spcBef>
              <a:buClr>
                <a:schemeClr val="bg2"/>
              </a:buClr>
              <a:buSzPct val="75000"/>
              <a:buFont typeface="Times New Roman" panose="02020603050405020304" pitchFamily="18" charset="0"/>
              <a:buChar char="■"/>
              <a:defRPr kumimoji="1" sz="2981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2pPr>
            <a:lvl3pPr marL="1216838" indent="-243368" latinLnBrk="1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¢"/>
              <a:defRPr kumimoji="1" sz="1703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3pPr>
            <a:lvl4pPr marL="1703573" indent="-243368" latinLnBrk="1">
              <a:spcBef>
                <a:spcPct val="20000"/>
              </a:spcBef>
              <a:buClr>
                <a:schemeClr val="bg2"/>
              </a:buClr>
              <a:buSzPct val="50000"/>
              <a:buFont typeface="Times New Roman" panose="02020603050405020304" pitchFamily="18" charset="0"/>
              <a:buChar char="–"/>
              <a:defRPr kumimoji="1" sz="1703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4pPr>
            <a:lvl5pPr marL="2190308" indent="-243368" latinLnBrk="1">
              <a:spcBef>
                <a:spcPct val="20000"/>
              </a:spcBef>
              <a:buClr>
                <a:schemeClr val="bg2"/>
              </a:buClr>
              <a:buChar char="•"/>
              <a:defRPr kumimoji="1" sz="149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5pPr>
            <a:lvl6pPr marL="2677043" indent="-243368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•"/>
              <a:defRPr kumimoji="1" sz="149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6pPr>
            <a:lvl7pPr marL="3163778" indent="-243368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•"/>
              <a:defRPr kumimoji="1" sz="149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7pPr>
            <a:lvl8pPr marL="3650513" indent="-243368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•"/>
              <a:defRPr kumimoji="1" sz="149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8pPr>
            <a:lvl9pPr marL="4137249" indent="-243368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•"/>
              <a:defRPr kumimoji="1" sz="149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A04A5E1B-2B20-44C3-8504-F61531B72CE8}" type="slidenum">
              <a:rPr lang="en-GB" altLang="ko-KR" sz="1916" kern="1200">
                <a:solidFill>
                  <a:srgbClr val="000000"/>
                </a:solidFill>
                <a:latin typeface="굴림" panose="020B0600000101010101" pitchFamily="34" charset="-127"/>
                <a:cs typeface="+mn-cs"/>
              </a:rPr>
              <a:pPr fontAlgn="base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30</a:t>
            </a:fld>
            <a:endParaRPr lang="en-GB" altLang="ko-KR" sz="1916" kern="1200">
              <a:solidFill>
                <a:srgbClr val="000000"/>
              </a:solidFill>
              <a:latin typeface="굴림" panose="020B0600000101010101" pitchFamily="34" charset="-127"/>
              <a:cs typeface="+mn-cs"/>
            </a:endParaRPr>
          </a:p>
        </p:txBody>
      </p:sp>
      <p:sp>
        <p:nvSpPr>
          <p:cNvPr id="43013" name="Line 4"/>
          <p:cNvSpPr>
            <a:spLocks noChangeShapeType="1"/>
          </p:cNvSpPr>
          <p:nvPr/>
        </p:nvSpPr>
        <p:spPr bwMode="auto">
          <a:xfrm flipV="1">
            <a:off x="6095954" y="2514723"/>
            <a:ext cx="0" cy="3976576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7354" tIns="48677" rIns="97354" bIns="48677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kumimoji="1" lang="en-US" sz="1916" kern="1200">
              <a:latin typeface="굴림" panose="020B0600000101010101" pitchFamily="34" charset="-127"/>
              <a:ea typeface="굴림" panose="020B0600000101010101" pitchFamily="34" charset="-127"/>
              <a:cs typeface="+mn-cs"/>
            </a:endParaRPr>
          </a:p>
        </p:txBody>
      </p:sp>
      <p:sp>
        <p:nvSpPr>
          <p:cNvPr id="43014" name="Line 5"/>
          <p:cNvSpPr>
            <a:spLocks noChangeShapeType="1"/>
          </p:cNvSpPr>
          <p:nvPr/>
        </p:nvSpPr>
        <p:spPr bwMode="auto">
          <a:xfrm>
            <a:off x="2932270" y="4301056"/>
            <a:ext cx="673466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7354" tIns="48677" rIns="97354" bIns="48677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kumimoji="1" lang="en-US" sz="1916" kern="1200">
              <a:latin typeface="굴림" panose="020B0600000101010101" pitchFamily="34" charset="-127"/>
              <a:ea typeface="굴림" panose="020B0600000101010101" pitchFamily="34" charset="-127"/>
              <a:cs typeface="+mn-cs"/>
            </a:endParaRPr>
          </a:p>
        </p:txBody>
      </p:sp>
      <p:sp>
        <p:nvSpPr>
          <p:cNvPr id="43015" name="Oval 7"/>
          <p:cNvSpPr>
            <a:spLocks noChangeArrowheads="1"/>
          </p:cNvSpPr>
          <p:nvPr/>
        </p:nvSpPr>
        <p:spPr bwMode="auto">
          <a:xfrm>
            <a:off x="5446993" y="5274498"/>
            <a:ext cx="405601" cy="324480"/>
          </a:xfrm>
          <a:prstGeom prst="ellipse">
            <a:avLst/>
          </a:prstGeom>
          <a:solidFill>
            <a:srgbClr val="C00000"/>
          </a:solidFill>
          <a:ln w="9525">
            <a:solidFill>
              <a:schemeClr val="accent2"/>
            </a:solidFill>
            <a:round/>
            <a:headEnd/>
            <a:tailEnd/>
          </a:ln>
        </p:spPr>
        <p:txBody>
          <a:bodyPr wrap="none" lIns="97354" tIns="48677" rIns="97354" bIns="48677" anchor="ctr"/>
          <a:lstStyle>
            <a:lvl1pPr latinLnBrk="1">
              <a:spcBef>
                <a:spcPct val="20000"/>
              </a:spcBef>
              <a:spcAft>
                <a:spcPct val="25000"/>
              </a:spcAft>
              <a:buClr>
                <a:schemeClr val="accent2"/>
              </a:buClr>
              <a:buSzPct val="85000"/>
              <a:buFont typeface="Wingdings" panose="05000000000000000000" pitchFamily="2" charset="2"/>
              <a:buChar char="q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bg2"/>
              </a:buClr>
              <a:buSzPct val="75000"/>
              <a:buFont typeface="Times New Roman" panose="02020603050405020304" pitchFamily="18" charset="0"/>
              <a:buChar char="■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¢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bg2"/>
              </a:buClr>
              <a:buSzPct val="50000"/>
              <a:buFont typeface="Times New Roman" panose="02020603050405020304" pitchFamily="18" charset="0"/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bg2"/>
              </a:buClr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ko-KR" altLang="en-US" sz="1916" kern="1200">
              <a:solidFill>
                <a:srgbClr val="000000"/>
              </a:solidFill>
              <a:latin typeface="굴림" panose="020B0600000101010101" pitchFamily="34" charset="-127"/>
              <a:cs typeface="+mn-cs"/>
            </a:endParaRPr>
          </a:p>
        </p:txBody>
      </p:sp>
      <p:sp>
        <p:nvSpPr>
          <p:cNvPr id="43016" name="Oval 8"/>
          <p:cNvSpPr>
            <a:spLocks noChangeArrowheads="1"/>
          </p:cNvSpPr>
          <p:nvPr/>
        </p:nvSpPr>
        <p:spPr bwMode="auto">
          <a:xfrm>
            <a:off x="7314446" y="3082564"/>
            <a:ext cx="405601" cy="32448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7354" tIns="48677" rIns="97354" bIns="48677" anchor="ctr"/>
          <a:lstStyle>
            <a:lvl1pPr latinLnBrk="1">
              <a:spcBef>
                <a:spcPct val="20000"/>
              </a:spcBef>
              <a:spcAft>
                <a:spcPct val="25000"/>
              </a:spcAft>
              <a:buClr>
                <a:schemeClr val="accent2"/>
              </a:buClr>
              <a:buSzPct val="85000"/>
              <a:buFont typeface="Wingdings" panose="05000000000000000000" pitchFamily="2" charset="2"/>
              <a:buChar char="q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bg2"/>
              </a:buClr>
              <a:buSzPct val="75000"/>
              <a:buFont typeface="Times New Roman" panose="02020603050405020304" pitchFamily="18" charset="0"/>
              <a:buChar char="■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¢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bg2"/>
              </a:buClr>
              <a:buSzPct val="50000"/>
              <a:buFont typeface="Times New Roman" panose="02020603050405020304" pitchFamily="18" charset="0"/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bg2"/>
              </a:buClr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ko-KR" altLang="en-US" sz="1916" kern="1200">
              <a:solidFill>
                <a:srgbClr val="000000"/>
              </a:solidFill>
              <a:latin typeface="굴림" panose="020B0600000101010101" pitchFamily="34" charset="-127"/>
              <a:cs typeface="+mn-cs"/>
            </a:endParaRPr>
          </a:p>
        </p:txBody>
      </p:sp>
      <p:sp>
        <p:nvSpPr>
          <p:cNvPr id="43017" name="Line 9"/>
          <p:cNvSpPr>
            <a:spLocks noChangeShapeType="1"/>
          </p:cNvSpPr>
          <p:nvPr/>
        </p:nvSpPr>
        <p:spPr bwMode="auto">
          <a:xfrm flipH="1">
            <a:off x="4149072" y="2433603"/>
            <a:ext cx="1460162" cy="4219936"/>
          </a:xfrm>
          <a:prstGeom prst="line">
            <a:avLst/>
          </a:prstGeom>
          <a:noFill/>
          <a:ln w="9525">
            <a:solidFill>
              <a:schemeClr val="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7354" tIns="48677" rIns="97354" bIns="48677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kumimoji="1" lang="en-US" sz="1916" kern="1200">
              <a:latin typeface="굴림" panose="020B0600000101010101" pitchFamily="34" charset="-127"/>
              <a:ea typeface="굴림" panose="020B0600000101010101" pitchFamily="34" charset="-127"/>
              <a:cs typeface="+mn-cs"/>
            </a:endParaRPr>
          </a:p>
        </p:txBody>
      </p:sp>
      <p:sp>
        <p:nvSpPr>
          <p:cNvPr id="43018" name="Oval 10"/>
          <p:cNvSpPr>
            <a:spLocks noChangeArrowheads="1"/>
          </p:cNvSpPr>
          <p:nvPr/>
        </p:nvSpPr>
        <p:spPr bwMode="auto">
          <a:xfrm>
            <a:off x="4067951" y="5193378"/>
            <a:ext cx="405601" cy="32448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7354" tIns="48677" rIns="97354" bIns="48677" anchor="ctr"/>
          <a:lstStyle>
            <a:lvl1pPr latinLnBrk="1">
              <a:spcBef>
                <a:spcPct val="20000"/>
              </a:spcBef>
              <a:spcAft>
                <a:spcPct val="25000"/>
              </a:spcAft>
              <a:buClr>
                <a:schemeClr val="accent2"/>
              </a:buClr>
              <a:buSzPct val="85000"/>
              <a:buFont typeface="Wingdings" panose="05000000000000000000" pitchFamily="2" charset="2"/>
              <a:buChar char="q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bg2"/>
              </a:buClr>
              <a:buSzPct val="75000"/>
              <a:buFont typeface="Times New Roman" panose="02020603050405020304" pitchFamily="18" charset="0"/>
              <a:buChar char="■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¢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bg2"/>
              </a:buClr>
              <a:buSzPct val="50000"/>
              <a:buFont typeface="Times New Roman" panose="02020603050405020304" pitchFamily="18" charset="0"/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bg2"/>
              </a:buClr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ko-KR" altLang="en-US" sz="1916" kern="1200">
              <a:solidFill>
                <a:srgbClr val="000000"/>
              </a:solidFill>
              <a:latin typeface="굴림" panose="020B0600000101010101" pitchFamily="34" charset="-127"/>
              <a:cs typeface="+mn-cs"/>
            </a:endParaRPr>
          </a:p>
        </p:txBody>
      </p:sp>
      <p:sp>
        <p:nvSpPr>
          <p:cNvPr id="43019" name="Line 11"/>
          <p:cNvSpPr>
            <a:spLocks noChangeShapeType="1"/>
          </p:cNvSpPr>
          <p:nvPr/>
        </p:nvSpPr>
        <p:spPr bwMode="auto">
          <a:xfrm>
            <a:off x="5528113" y="4706657"/>
            <a:ext cx="81120" cy="486721"/>
          </a:xfrm>
          <a:prstGeom prst="line">
            <a:avLst/>
          </a:prstGeom>
          <a:noFill/>
          <a:ln w="9525">
            <a:solidFill>
              <a:schemeClr val="fol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7354" tIns="48677" rIns="97354" bIns="48677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kumimoji="1" lang="en-US" sz="1916" kern="1200">
              <a:latin typeface="굴림" panose="020B0600000101010101" pitchFamily="34" charset="-127"/>
              <a:ea typeface="굴림" panose="020B0600000101010101" pitchFamily="34" charset="-127"/>
              <a:cs typeface="+mn-cs"/>
            </a:endParaRPr>
          </a:p>
        </p:txBody>
      </p:sp>
      <p:grpSp>
        <p:nvGrpSpPr>
          <p:cNvPr id="43020" name="그룹 11"/>
          <p:cNvGrpSpPr>
            <a:grpSpLocks/>
          </p:cNvGrpSpPr>
          <p:nvPr/>
        </p:nvGrpSpPr>
        <p:grpSpPr bwMode="auto">
          <a:xfrm>
            <a:off x="7796103" y="4640747"/>
            <a:ext cx="2737798" cy="1691880"/>
            <a:chOff x="5715807" y="3644108"/>
            <a:chExt cx="2571763" cy="1590495"/>
          </a:xfrm>
        </p:grpSpPr>
        <p:grpSp>
          <p:nvGrpSpPr>
            <p:cNvPr id="43023" name="그룹 34"/>
            <p:cNvGrpSpPr>
              <a:grpSpLocks/>
            </p:cNvGrpSpPr>
            <p:nvPr/>
          </p:nvGrpSpPr>
          <p:grpSpPr bwMode="auto">
            <a:xfrm>
              <a:off x="5715807" y="3786982"/>
              <a:ext cx="2312200" cy="1447621"/>
              <a:chOff x="3125788" y="3303588"/>
              <a:chExt cx="4116387" cy="2778722"/>
            </a:xfrm>
          </p:grpSpPr>
          <p:sp>
            <p:nvSpPr>
              <p:cNvPr id="43028" name="Oval 27"/>
              <p:cNvSpPr>
                <a:spLocks noChangeArrowheads="1"/>
              </p:cNvSpPr>
              <p:nvPr/>
            </p:nvSpPr>
            <p:spPr bwMode="auto">
              <a:xfrm>
                <a:off x="3643313" y="5197475"/>
                <a:ext cx="228600" cy="228600"/>
              </a:xfrm>
              <a:prstGeom prst="ellipse">
                <a:avLst/>
              </a:prstGeom>
              <a:solidFill>
                <a:schemeClr val="folHlink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lIns="97354" tIns="48677" rIns="97354" bIns="48677" anchor="ctr"/>
              <a:lstStyle>
                <a:lvl1pPr latinLnBrk="1">
                  <a:spcBef>
                    <a:spcPct val="20000"/>
                  </a:spcBef>
                  <a:spcAft>
                    <a:spcPct val="25000"/>
                  </a:spcAft>
                  <a:buClr>
                    <a:schemeClr val="accent2"/>
                  </a:buClr>
                  <a:buSzPct val="85000"/>
                  <a:buFont typeface="Wingdings" panose="05000000000000000000" pitchFamily="2" charset="2"/>
                  <a:buChar char="q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1pPr>
                <a:lvl2pPr marL="742950" indent="-285750" latinLnBrk="1"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Times New Roman" panose="02020603050405020304" pitchFamily="18" charset="0"/>
                  <a:buChar char="■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¢"/>
                  <a:defRPr kumimoji="1"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lr>
                    <a:schemeClr val="bg2"/>
                  </a:buClr>
                  <a:buSzPct val="50000"/>
                  <a:buFont typeface="Times New Roman" panose="02020603050405020304" pitchFamily="18" charset="0"/>
                  <a:buChar char="–"/>
                  <a:defRPr kumimoji="1"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5pPr>
                <a:lvl6pPr marL="25146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6pPr>
                <a:lvl7pPr marL="29718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7pPr>
                <a:lvl8pPr marL="34290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8pPr>
                <a:lvl9pPr marL="38862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9pPr>
              </a:lstStyle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endParaRPr lang="ko-KR" altLang="en-US" sz="1490" kern="1200">
                  <a:solidFill>
                    <a:srgbClr val="000000"/>
                  </a:solidFill>
                  <a:latin typeface="굴림" panose="020B0600000101010101" pitchFamily="34" charset="-127"/>
                  <a:cs typeface="+mn-cs"/>
                </a:endParaRPr>
              </a:p>
            </p:txBody>
          </p:sp>
          <p:sp>
            <p:nvSpPr>
              <p:cNvPr id="43029" name="Oval 28"/>
              <p:cNvSpPr>
                <a:spLocks noChangeArrowheads="1"/>
              </p:cNvSpPr>
              <p:nvPr/>
            </p:nvSpPr>
            <p:spPr bwMode="auto">
              <a:xfrm>
                <a:off x="3582988" y="3430588"/>
                <a:ext cx="228600" cy="228600"/>
              </a:xfrm>
              <a:prstGeom prst="ellipse">
                <a:avLst/>
              </a:prstGeom>
              <a:solidFill>
                <a:schemeClr val="folHlink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lIns="97354" tIns="48677" rIns="97354" bIns="48677" anchor="ctr"/>
              <a:lstStyle>
                <a:lvl1pPr latinLnBrk="1">
                  <a:spcBef>
                    <a:spcPct val="20000"/>
                  </a:spcBef>
                  <a:spcAft>
                    <a:spcPct val="25000"/>
                  </a:spcAft>
                  <a:buClr>
                    <a:schemeClr val="accent2"/>
                  </a:buClr>
                  <a:buSzPct val="85000"/>
                  <a:buFont typeface="Wingdings" panose="05000000000000000000" pitchFamily="2" charset="2"/>
                  <a:buChar char="q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1pPr>
                <a:lvl2pPr marL="742950" indent="-285750" latinLnBrk="1"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Times New Roman" panose="02020603050405020304" pitchFamily="18" charset="0"/>
                  <a:buChar char="■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¢"/>
                  <a:defRPr kumimoji="1"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lr>
                    <a:schemeClr val="bg2"/>
                  </a:buClr>
                  <a:buSzPct val="50000"/>
                  <a:buFont typeface="Times New Roman" panose="02020603050405020304" pitchFamily="18" charset="0"/>
                  <a:buChar char="–"/>
                  <a:defRPr kumimoji="1"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5pPr>
                <a:lvl6pPr marL="25146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6pPr>
                <a:lvl7pPr marL="29718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7pPr>
                <a:lvl8pPr marL="34290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8pPr>
                <a:lvl9pPr marL="38862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9pPr>
              </a:lstStyle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endParaRPr lang="ko-KR" altLang="en-US" sz="1490" kern="1200">
                  <a:solidFill>
                    <a:srgbClr val="000000"/>
                  </a:solidFill>
                  <a:latin typeface="굴림" panose="020B0600000101010101" pitchFamily="34" charset="-127"/>
                  <a:cs typeface="+mn-cs"/>
                </a:endParaRPr>
              </a:p>
            </p:txBody>
          </p:sp>
          <p:sp>
            <p:nvSpPr>
              <p:cNvPr id="43030" name="Text Box 29"/>
              <p:cNvSpPr txBox="1">
                <a:spLocks noChangeArrowheads="1"/>
              </p:cNvSpPr>
              <p:nvPr/>
            </p:nvSpPr>
            <p:spPr bwMode="auto">
              <a:xfrm>
                <a:off x="3125788" y="3303588"/>
                <a:ext cx="596869" cy="5911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7354" tIns="48677" rIns="97354" bIns="48677">
                <a:spAutoFit/>
              </a:bodyPr>
              <a:lstStyle>
                <a:lvl1pPr latinLnBrk="1">
                  <a:spcBef>
                    <a:spcPct val="20000"/>
                  </a:spcBef>
                  <a:spcAft>
                    <a:spcPct val="25000"/>
                  </a:spcAft>
                  <a:buClr>
                    <a:schemeClr val="accent2"/>
                  </a:buClr>
                  <a:buSzPct val="85000"/>
                  <a:buFont typeface="Wingdings" panose="05000000000000000000" pitchFamily="2" charset="2"/>
                  <a:buChar char="q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1pPr>
                <a:lvl2pPr marL="742950" indent="-285750" latinLnBrk="1"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Times New Roman" panose="02020603050405020304" pitchFamily="18" charset="0"/>
                  <a:buChar char="■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¢"/>
                  <a:defRPr kumimoji="1"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lr>
                    <a:schemeClr val="bg2"/>
                  </a:buClr>
                  <a:buSzPct val="50000"/>
                  <a:buFont typeface="Times New Roman" panose="02020603050405020304" pitchFamily="18" charset="0"/>
                  <a:buChar char="–"/>
                  <a:defRPr kumimoji="1"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5pPr>
                <a:lvl6pPr marL="25146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6pPr>
                <a:lvl7pPr marL="29718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7pPr>
                <a:lvl8pPr marL="34290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8pPr>
                <a:lvl9pPr marL="38862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9pPr>
              </a:lstStyle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ko-KR" sz="1490" kern="1200">
                    <a:solidFill>
                      <a:srgbClr val="000000"/>
                    </a:solidFill>
                    <a:cs typeface="Times New Roman" panose="02020603050405020304" pitchFamily="18" charset="0"/>
                  </a:rPr>
                  <a:t>x</a:t>
                </a:r>
                <a:r>
                  <a:rPr lang="en-US" altLang="ko-KR" sz="1490" kern="1200" baseline="-25000">
                    <a:solidFill>
                      <a:srgbClr val="000000"/>
                    </a:solidFill>
                    <a:cs typeface="Times New Roman" panose="02020603050405020304" pitchFamily="18" charset="0"/>
                  </a:rPr>
                  <a:t>1</a:t>
                </a:r>
              </a:p>
            </p:txBody>
          </p:sp>
          <p:sp>
            <p:nvSpPr>
              <p:cNvPr id="43031" name="Text Box 30"/>
              <p:cNvSpPr txBox="1">
                <a:spLocks noChangeArrowheads="1"/>
              </p:cNvSpPr>
              <p:nvPr/>
            </p:nvSpPr>
            <p:spPr bwMode="auto">
              <a:xfrm>
                <a:off x="3186114" y="5072063"/>
                <a:ext cx="596869" cy="5911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7354" tIns="48677" rIns="97354" bIns="48677">
                <a:spAutoFit/>
              </a:bodyPr>
              <a:lstStyle>
                <a:lvl1pPr latinLnBrk="1">
                  <a:spcBef>
                    <a:spcPct val="20000"/>
                  </a:spcBef>
                  <a:spcAft>
                    <a:spcPct val="25000"/>
                  </a:spcAft>
                  <a:buClr>
                    <a:schemeClr val="accent2"/>
                  </a:buClr>
                  <a:buSzPct val="85000"/>
                  <a:buFont typeface="Wingdings" panose="05000000000000000000" pitchFamily="2" charset="2"/>
                  <a:buChar char="q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1pPr>
                <a:lvl2pPr marL="742950" indent="-285750" latinLnBrk="1"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Times New Roman" panose="02020603050405020304" pitchFamily="18" charset="0"/>
                  <a:buChar char="■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¢"/>
                  <a:defRPr kumimoji="1"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lr>
                    <a:schemeClr val="bg2"/>
                  </a:buClr>
                  <a:buSzPct val="50000"/>
                  <a:buFont typeface="Times New Roman" panose="02020603050405020304" pitchFamily="18" charset="0"/>
                  <a:buChar char="–"/>
                  <a:defRPr kumimoji="1"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5pPr>
                <a:lvl6pPr marL="25146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6pPr>
                <a:lvl7pPr marL="29718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7pPr>
                <a:lvl8pPr marL="34290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8pPr>
                <a:lvl9pPr marL="38862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9pPr>
              </a:lstStyle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ko-KR" sz="1490" kern="1200">
                    <a:solidFill>
                      <a:srgbClr val="000000"/>
                    </a:solidFill>
                    <a:cs typeface="Times New Roman" panose="02020603050405020304" pitchFamily="18" charset="0"/>
                  </a:rPr>
                  <a:t>x</a:t>
                </a:r>
                <a:r>
                  <a:rPr lang="en-US" altLang="ko-KR" sz="1490" kern="1200" baseline="-25000">
                    <a:solidFill>
                      <a:srgbClr val="000000"/>
                    </a:solidFill>
                    <a:cs typeface="Times New Roman" panose="02020603050405020304" pitchFamily="18" charset="0"/>
                  </a:rPr>
                  <a:t>2</a:t>
                </a:r>
              </a:p>
            </p:txBody>
          </p:sp>
          <p:sp>
            <p:nvSpPr>
              <p:cNvPr id="43032" name="Oval 31"/>
              <p:cNvSpPr>
                <a:spLocks noChangeArrowheads="1"/>
              </p:cNvSpPr>
              <p:nvPr/>
            </p:nvSpPr>
            <p:spPr bwMode="auto">
              <a:xfrm>
                <a:off x="5260975" y="4116388"/>
                <a:ext cx="762000" cy="609600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lIns="97354" tIns="48677" rIns="97354" bIns="48677" anchor="ctr"/>
              <a:lstStyle>
                <a:lvl1pPr latinLnBrk="1">
                  <a:spcBef>
                    <a:spcPct val="20000"/>
                  </a:spcBef>
                  <a:spcAft>
                    <a:spcPct val="25000"/>
                  </a:spcAft>
                  <a:buClr>
                    <a:schemeClr val="accent2"/>
                  </a:buClr>
                  <a:buSzPct val="85000"/>
                  <a:buFont typeface="Wingdings" panose="05000000000000000000" pitchFamily="2" charset="2"/>
                  <a:buChar char="q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1pPr>
                <a:lvl2pPr marL="742950" indent="-285750" latinLnBrk="1"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Times New Roman" panose="02020603050405020304" pitchFamily="18" charset="0"/>
                  <a:buChar char="■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¢"/>
                  <a:defRPr kumimoji="1"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lr>
                    <a:schemeClr val="bg2"/>
                  </a:buClr>
                  <a:buSzPct val="50000"/>
                  <a:buFont typeface="Times New Roman" panose="02020603050405020304" pitchFamily="18" charset="0"/>
                  <a:buChar char="–"/>
                  <a:defRPr kumimoji="1"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5pPr>
                <a:lvl6pPr marL="25146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6pPr>
                <a:lvl7pPr marL="29718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7pPr>
                <a:lvl8pPr marL="34290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8pPr>
                <a:lvl9pPr marL="38862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9pPr>
              </a:lstStyle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endParaRPr lang="ko-KR" altLang="en-US" sz="1490" kern="1200">
                  <a:solidFill>
                    <a:srgbClr val="000000"/>
                  </a:solidFill>
                  <a:latin typeface="굴림" panose="020B0600000101010101" pitchFamily="34" charset="-127"/>
                  <a:cs typeface="+mn-cs"/>
                </a:endParaRPr>
              </a:p>
            </p:txBody>
          </p:sp>
          <p:sp>
            <p:nvSpPr>
              <p:cNvPr id="43033" name="Line 32"/>
              <p:cNvSpPr>
                <a:spLocks noChangeShapeType="1"/>
              </p:cNvSpPr>
              <p:nvPr/>
            </p:nvSpPr>
            <p:spPr bwMode="auto">
              <a:xfrm>
                <a:off x="3659188" y="3582988"/>
                <a:ext cx="1677987" cy="6858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97354" tIns="48677" rIns="97354" bIns="48677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kumimoji="1" lang="en-US" sz="1916" kern="1200">
                  <a:latin typeface="굴림" panose="020B0600000101010101" pitchFamily="34" charset="-127"/>
                  <a:ea typeface="굴림" panose="020B0600000101010101" pitchFamily="34" charset="-127"/>
                  <a:cs typeface="+mn-cs"/>
                </a:endParaRPr>
              </a:p>
            </p:txBody>
          </p:sp>
          <p:sp>
            <p:nvSpPr>
              <p:cNvPr id="43034" name="Line 33"/>
              <p:cNvSpPr>
                <a:spLocks noChangeShapeType="1"/>
              </p:cNvSpPr>
              <p:nvPr/>
            </p:nvSpPr>
            <p:spPr bwMode="auto">
              <a:xfrm>
                <a:off x="6022975" y="4421188"/>
                <a:ext cx="1219200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97354" tIns="48677" rIns="97354" bIns="48677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kumimoji="1" lang="en-US" sz="1916" kern="1200">
                  <a:latin typeface="굴림" panose="020B0600000101010101" pitchFamily="34" charset="-127"/>
                  <a:ea typeface="굴림" panose="020B0600000101010101" pitchFamily="34" charset="-127"/>
                  <a:cs typeface="+mn-cs"/>
                </a:endParaRPr>
              </a:p>
            </p:txBody>
          </p:sp>
          <p:sp>
            <p:nvSpPr>
              <p:cNvPr id="43035" name="Text Box 34"/>
              <p:cNvSpPr txBox="1">
                <a:spLocks noChangeArrowheads="1"/>
              </p:cNvSpPr>
              <p:nvPr/>
            </p:nvSpPr>
            <p:spPr bwMode="auto">
              <a:xfrm>
                <a:off x="4727573" y="5491165"/>
                <a:ext cx="1007023" cy="5911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7354" tIns="48677" rIns="97354" bIns="48677">
                <a:spAutoFit/>
              </a:bodyPr>
              <a:lstStyle>
                <a:lvl1pPr latinLnBrk="1">
                  <a:spcBef>
                    <a:spcPct val="20000"/>
                  </a:spcBef>
                  <a:spcAft>
                    <a:spcPct val="25000"/>
                  </a:spcAft>
                  <a:buClr>
                    <a:schemeClr val="accent2"/>
                  </a:buClr>
                  <a:buSzPct val="85000"/>
                  <a:buFont typeface="Wingdings" panose="05000000000000000000" pitchFamily="2" charset="2"/>
                  <a:buChar char="q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1pPr>
                <a:lvl2pPr marL="742950" indent="-285750" latinLnBrk="1"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Times New Roman" panose="02020603050405020304" pitchFamily="18" charset="0"/>
                  <a:buChar char="■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¢"/>
                  <a:defRPr kumimoji="1"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lr>
                    <a:schemeClr val="bg2"/>
                  </a:buClr>
                  <a:buSzPct val="50000"/>
                  <a:buFont typeface="Times New Roman" panose="02020603050405020304" pitchFamily="18" charset="0"/>
                  <a:buChar char="–"/>
                  <a:defRPr kumimoji="1"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5pPr>
                <a:lvl6pPr marL="25146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6pPr>
                <a:lvl7pPr marL="29718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7pPr>
                <a:lvl8pPr marL="34290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8pPr>
                <a:lvl9pPr marL="38862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9pPr>
              </a:lstStyle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ko-KR" sz="1490" kern="1200">
                    <a:solidFill>
                      <a:srgbClr val="000000"/>
                    </a:solidFill>
                    <a:cs typeface="Times New Roman" panose="02020603050405020304" pitchFamily="18" charset="0"/>
                  </a:rPr>
                  <a:t>X</a:t>
                </a:r>
                <a:r>
                  <a:rPr lang="en-US" altLang="ko-KR" sz="1490" kern="1200" baseline="-25000">
                    <a:solidFill>
                      <a:srgbClr val="000000"/>
                    </a:solidFill>
                    <a:cs typeface="Times New Roman" panose="02020603050405020304" pitchFamily="18" charset="0"/>
                  </a:rPr>
                  <a:t>0</a:t>
                </a:r>
                <a:r>
                  <a:rPr lang="en-US" altLang="ko-KR" sz="1490" kern="1200">
                    <a:solidFill>
                      <a:srgbClr val="000000"/>
                    </a:solidFill>
                    <a:cs typeface="Times New Roman" panose="02020603050405020304" pitchFamily="18" charset="0"/>
                  </a:rPr>
                  <a:t>=1</a:t>
                </a:r>
              </a:p>
            </p:txBody>
          </p:sp>
          <p:sp>
            <p:nvSpPr>
              <p:cNvPr id="43036" name="Line 35"/>
              <p:cNvSpPr>
                <a:spLocks noChangeShapeType="1"/>
              </p:cNvSpPr>
              <p:nvPr/>
            </p:nvSpPr>
            <p:spPr bwMode="auto">
              <a:xfrm flipV="1">
                <a:off x="5032375" y="4725988"/>
                <a:ext cx="533400" cy="8382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97354" tIns="48677" rIns="97354" bIns="48677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kumimoji="1" lang="en-US" sz="1916" kern="1200">
                  <a:latin typeface="굴림" panose="020B0600000101010101" pitchFamily="34" charset="-127"/>
                  <a:ea typeface="굴림" panose="020B0600000101010101" pitchFamily="34" charset="-127"/>
                  <a:cs typeface="+mn-cs"/>
                </a:endParaRPr>
              </a:p>
            </p:txBody>
          </p:sp>
          <p:sp>
            <p:nvSpPr>
              <p:cNvPr id="43037" name="Text Box 36"/>
              <p:cNvSpPr txBox="1">
                <a:spLocks noChangeArrowheads="1"/>
              </p:cNvSpPr>
              <p:nvPr/>
            </p:nvSpPr>
            <p:spPr bwMode="auto">
              <a:xfrm>
                <a:off x="5245099" y="4995861"/>
                <a:ext cx="1221482" cy="5911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7354" tIns="48677" rIns="97354" bIns="48677">
                <a:spAutoFit/>
              </a:bodyPr>
              <a:lstStyle>
                <a:lvl1pPr latinLnBrk="1">
                  <a:spcBef>
                    <a:spcPct val="20000"/>
                  </a:spcBef>
                  <a:spcAft>
                    <a:spcPct val="25000"/>
                  </a:spcAft>
                  <a:buClr>
                    <a:schemeClr val="accent2"/>
                  </a:buClr>
                  <a:buSzPct val="85000"/>
                  <a:buFont typeface="Wingdings" panose="05000000000000000000" pitchFamily="2" charset="2"/>
                  <a:buChar char="q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1pPr>
                <a:lvl2pPr marL="742950" indent="-285750" latinLnBrk="1"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Times New Roman" panose="02020603050405020304" pitchFamily="18" charset="0"/>
                  <a:buChar char="■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¢"/>
                  <a:defRPr kumimoji="1"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lr>
                    <a:schemeClr val="bg2"/>
                  </a:buClr>
                  <a:buSzPct val="50000"/>
                  <a:buFont typeface="Times New Roman" panose="02020603050405020304" pitchFamily="18" charset="0"/>
                  <a:buChar char="–"/>
                  <a:defRPr kumimoji="1"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5pPr>
                <a:lvl6pPr marL="25146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6pPr>
                <a:lvl7pPr marL="29718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7pPr>
                <a:lvl8pPr marL="34290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8pPr>
                <a:lvl9pPr marL="38862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9pPr>
              </a:lstStyle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ko-KR" sz="1490" kern="1200">
                    <a:solidFill>
                      <a:srgbClr val="000000"/>
                    </a:solidFill>
                    <a:cs typeface="Times New Roman" panose="02020603050405020304" pitchFamily="18" charset="0"/>
                  </a:rPr>
                  <a:t>W</a:t>
                </a:r>
                <a:r>
                  <a:rPr lang="en-US" altLang="ko-KR" sz="1490" kern="1200" baseline="-25000">
                    <a:solidFill>
                      <a:srgbClr val="000000"/>
                    </a:solidFill>
                    <a:cs typeface="Times New Roman" panose="02020603050405020304" pitchFamily="18" charset="0"/>
                  </a:rPr>
                  <a:t>0</a:t>
                </a:r>
                <a:r>
                  <a:rPr lang="en-US" altLang="ko-KR" sz="1490" kern="1200">
                    <a:solidFill>
                      <a:srgbClr val="000000"/>
                    </a:solidFill>
                    <a:cs typeface="Times New Roman" panose="02020603050405020304" pitchFamily="18" charset="0"/>
                  </a:rPr>
                  <a:t> = ?</a:t>
                </a:r>
              </a:p>
            </p:txBody>
          </p:sp>
          <p:sp>
            <p:nvSpPr>
              <p:cNvPr id="43038" name="Text Box 37"/>
              <p:cNvSpPr txBox="1">
                <a:spLocks noChangeArrowheads="1"/>
              </p:cNvSpPr>
              <p:nvPr/>
            </p:nvSpPr>
            <p:spPr bwMode="auto">
              <a:xfrm>
                <a:off x="4252914" y="3471863"/>
                <a:ext cx="1060638" cy="5911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7354" tIns="48677" rIns="97354" bIns="48677">
                <a:spAutoFit/>
              </a:bodyPr>
              <a:lstStyle>
                <a:lvl1pPr latinLnBrk="1">
                  <a:spcBef>
                    <a:spcPct val="20000"/>
                  </a:spcBef>
                  <a:spcAft>
                    <a:spcPct val="25000"/>
                  </a:spcAft>
                  <a:buClr>
                    <a:schemeClr val="accent2"/>
                  </a:buClr>
                  <a:buSzPct val="85000"/>
                  <a:buFont typeface="Wingdings" panose="05000000000000000000" pitchFamily="2" charset="2"/>
                  <a:buChar char="q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1pPr>
                <a:lvl2pPr marL="742950" indent="-285750" latinLnBrk="1"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Times New Roman" panose="02020603050405020304" pitchFamily="18" charset="0"/>
                  <a:buChar char="■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¢"/>
                  <a:defRPr kumimoji="1"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lr>
                    <a:schemeClr val="bg2"/>
                  </a:buClr>
                  <a:buSzPct val="50000"/>
                  <a:buFont typeface="Times New Roman" panose="02020603050405020304" pitchFamily="18" charset="0"/>
                  <a:buChar char="–"/>
                  <a:defRPr kumimoji="1"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5pPr>
                <a:lvl6pPr marL="25146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6pPr>
                <a:lvl7pPr marL="29718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7pPr>
                <a:lvl8pPr marL="34290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8pPr>
                <a:lvl9pPr marL="38862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9pPr>
              </a:lstStyle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ko-KR" sz="1490" kern="1200">
                    <a:solidFill>
                      <a:srgbClr val="000000"/>
                    </a:solidFill>
                    <a:cs typeface="Times New Roman" panose="02020603050405020304" pitchFamily="18" charset="0"/>
                  </a:rPr>
                  <a:t>W</a:t>
                </a:r>
                <a:r>
                  <a:rPr lang="en-US" altLang="ko-KR" sz="1490" kern="1200" baseline="-25000">
                    <a:solidFill>
                      <a:srgbClr val="000000"/>
                    </a:solidFill>
                    <a:cs typeface="Times New Roman" panose="02020603050405020304" pitchFamily="18" charset="0"/>
                  </a:rPr>
                  <a:t>1</a:t>
                </a:r>
                <a:r>
                  <a:rPr lang="en-US" altLang="ko-KR" sz="1490" kern="1200">
                    <a:solidFill>
                      <a:srgbClr val="000000"/>
                    </a:solidFill>
                    <a:cs typeface="Times New Roman" panose="02020603050405020304" pitchFamily="18" charset="0"/>
                  </a:rPr>
                  <a:t>=?</a:t>
                </a:r>
              </a:p>
            </p:txBody>
          </p:sp>
          <p:sp>
            <p:nvSpPr>
              <p:cNvPr id="43039" name="Text Box 38"/>
              <p:cNvSpPr txBox="1">
                <a:spLocks noChangeArrowheads="1"/>
              </p:cNvSpPr>
              <p:nvPr/>
            </p:nvSpPr>
            <p:spPr bwMode="auto">
              <a:xfrm>
                <a:off x="3795714" y="4462461"/>
                <a:ext cx="1060638" cy="5911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7354" tIns="48677" rIns="97354" bIns="48677">
                <a:spAutoFit/>
              </a:bodyPr>
              <a:lstStyle>
                <a:lvl1pPr latinLnBrk="1">
                  <a:spcBef>
                    <a:spcPct val="20000"/>
                  </a:spcBef>
                  <a:spcAft>
                    <a:spcPct val="25000"/>
                  </a:spcAft>
                  <a:buClr>
                    <a:schemeClr val="accent2"/>
                  </a:buClr>
                  <a:buSzPct val="85000"/>
                  <a:buFont typeface="Wingdings" panose="05000000000000000000" pitchFamily="2" charset="2"/>
                  <a:buChar char="q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1pPr>
                <a:lvl2pPr marL="742950" indent="-285750" latinLnBrk="1"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Times New Roman" panose="02020603050405020304" pitchFamily="18" charset="0"/>
                  <a:buChar char="■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¢"/>
                  <a:defRPr kumimoji="1"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lr>
                    <a:schemeClr val="bg2"/>
                  </a:buClr>
                  <a:buSzPct val="50000"/>
                  <a:buFont typeface="Times New Roman" panose="02020603050405020304" pitchFamily="18" charset="0"/>
                  <a:buChar char="–"/>
                  <a:defRPr kumimoji="1"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5pPr>
                <a:lvl6pPr marL="25146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6pPr>
                <a:lvl7pPr marL="29718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7pPr>
                <a:lvl8pPr marL="34290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8pPr>
                <a:lvl9pPr marL="38862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9pPr>
              </a:lstStyle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ko-KR" sz="1490" kern="1200">
                    <a:solidFill>
                      <a:srgbClr val="000000"/>
                    </a:solidFill>
                    <a:cs typeface="Times New Roman" panose="02020603050405020304" pitchFamily="18" charset="0"/>
                  </a:rPr>
                  <a:t>W</a:t>
                </a:r>
                <a:r>
                  <a:rPr lang="en-US" altLang="ko-KR" sz="1490" kern="1200" baseline="-25000">
                    <a:solidFill>
                      <a:srgbClr val="000000"/>
                    </a:solidFill>
                    <a:cs typeface="Times New Roman" panose="02020603050405020304" pitchFamily="18" charset="0"/>
                  </a:rPr>
                  <a:t>2</a:t>
                </a:r>
                <a:r>
                  <a:rPr lang="en-US" altLang="ko-KR" sz="1490" kern="1200">
                    <a:solidFill>
                      <a:srgbClr val="000000"/>
                    </a:solidFill>
                    <a:cs typeface="Times New Roman" panose="02020603050405020304" pitchFamily="18" charset="0"/>
                  </a:rPr>
                  <a:t>=?</a:t>
                </a:r>
              </a:p>
            </p:txBody>
          </p:sp>
          <p:sp>
            <p:nvSpPr>
              <p:cNvPr id="43040" name="Rectangle 39"/>
              <p:cNvSpPr>
                <a:spLocks noChangeArrowheads="1"/>
              </p:cNvSpPr>
              <p:nvPr/>
            </p:nvSpPr>
            <p:spPr bwMode="auto">
              <a:xfrm>
                <a:off x="5397500" y="4229100"/>
                <a:ext cx="513766" cy="5911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7354" tIns="48677" rIns="97354" bIns="48677">
                <a:spAutoFit/>
              </a:bodyPr>
              <a:lstStyle>
                <a:lvl1pPr latinLnBrk="1">
                  <a:spcBef>
                    <a:spcPct val="20000"/>
                  </a:spcBef>
                  <a:spcAft>
                    <a:spcPct val="25000"/>
                  </a:spcAft>
                  <a:buClr>
                    <a:schemeClr val="accent2"/>
                  </a:buClr>
                  <a:buSzPct val="85000"/>
                  <a:buFont typeface="Wingdings" panose="05000000000000000000" pitchFamily="2" charset="2"/>
                  <a:buChar char="q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1pPr>
                <a:lvl2pPr marL="742950" indent="-285750" latinLnBrk="1"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Times New Roman" panose="02020603050405020304" pitchFamily="18" charset="0"/>
                  <a:buChar char="■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¢"/>
                  <a:defRPr kumimoji="1"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lr>
                    <a:schemeClr val="bg2"/>
                  </a:buClr>
                  <a:buSzPct val="50000"/>
                  <a:buFont typeface="Times New Roman" panose="02020603050405020304" pitchFamily="18" charset="0"/>
                  <a:buChar char="–"/>
                  <a:defRPr kumimoji="1"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5pPr>
                <a:lvl6pPr marL="25146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6pPr>
                <a:lvl7pPr marL="29718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7pPr>
                <a:lvl8pPr marL="34290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8pPr>
                <a:lvl9pPr marL="38862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9pPr>
              </a:lstStyle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ko-KR" sz="1490" kern="1200">
                    <a:solidFill>
                      <a:srgbClr val="000000"/>
                    </a:solidFill>
                    <a:cs typeface="Times New Roman" panose="02020603050405020304" pitchFamily="18" charset="0"/>
                  </a:rPr>
                  <a:t>Σ</a:t>
                </a:r>
              </a:p>
            </p:txBody>
          </p:sp>
          <p:sp>
            <p:nvSpPr>
              <p:cNvPr id="43041" name="Line 40"/>
              <p:cNvSpPr>
                <a:spLocks noChangeShapeType="1"/>
              </p:cNvSpPr>
              <p:nvPr/>
            </p:nvSpPr>
            <p:spPr bwMode="auto">
              <a:xfrm flipV="1">
                <a:off x="3719513" y="4587875"/>
                <a:ext cx="1601787" cy="6858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97354" tIns="48677" rIns="97354" bIns="48677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kumimoji="1" lang="en-US" sz="1916" kern="1200">
                  <a:latin typeface="굴림" panose="020B0600000101010101" pitchFamily="34" charset="-127"/>
                  <a:ea typeface="굴림" panose="020B0600000101010101" pitchFamily="34" charset="-127"/>
                  <a:cs typeface="+mn-cs"/>
                </a:endParaRPr>
              </a:p>
            </p:txBody>
          </p:sp>
        </p:grpSp>
        <p:sp>
          <p:nvSpPr>
            <p:cNvPr id="43024" name="Text Box 29"/>
            <p:cNvSpPr txBox="1">
              <a:spLocks noChangeArrowheads="1"/>
            </p:cNvSpPr>
            <p:nvPr/>
          </p:nvSpPr>
          <p:spPr bwMode="auto">
            <a:xfrm>
              <a:off x="7644628" y="4072736"/>
              <a:ext cx="275034" cy="3079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7354" tIns="48677" rIns="97354" bIns="48677">
              <a:spAutoFit/>
            </a:bodyPr>
            <a:lstStyle>
              <a:lvl1pPr latinLnBrk="1">
                <a:spcBef>
                  <a:spcPct val="20000"/>
                </a:spcBef>
                <a:spcAft>
                  <a:spcPct val="25000"/>
                </a:spcAft>
                <a:buClr>
                  <a:schemeClr val="accent2"/>
                </a:buClr>
                <a:buSzPct val="85000"/>
                <a:buFont typeface="Wingdings" panose="05000000000000000000" pitchFamily="2" charset="2"/>
                <a:buChar char="q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1pPr>
              <a:lvl2pPr marL="742950" indent="-285750" latinLnBrk="1">
                <a:spcBef>
                  <a:spcPct val="20000"/>
                </a:spcBef>
                <a:buClr>
                  <a:schemeClr val="bg2"/>
                </a:buClr>
                <a:buSzPct val="75000"/>
                <a:buFont typeface="Times New Roman" panose="02020603050405020304" pitchFamily="18" charset="0"/>
                <a:buChar char="■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¢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3pPr>
              <a:lvl4pPr marL="1600200" indent="-228600" latinLnBrk="1">
                <a:spcBef>
                  <a:spcPct val="20000"/>
                </a:spcBef>
                <a:buClr>
                  <a:schemeClr val="bg2"/>
                </a:buClr>
                <a:buSzPct val="50000"/>
                <a:buFont typeface="Times New Roman" panose="02020603050405020304" pitchFamily="18" charset="0"/>
                <a:buChar char="–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bg2"/>
                </a:buClr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5pPr>
              <a:lvl6pPr marL="2514600" indent="-228600" eaLnBrk="0" fontAlgn="base" latinLnBrk="1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6pPr>
              <a:lvl7pPr marL="2971800" indent="-228600" eaLnBrk="0" fontAlgn="base" latinLnBrk="1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7pPr>
              <a:lvl8pPr marL="3429000" indent="-228600" eaLnBrk="0" fontAlgn="base" latinLnBrk="1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8pPr>
              <a:lvl9pPr marL="3886200" indent="-228600" eaLnBrk="0" fontAlgn="base" latinLnBrk="1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ko-KR" sz="1490" kern="1200">
                  <a:solidFill>
                    <a:srgbClr val="000000"/>
                  </a:solidFill>
                  <a:cs typeface="Times New Roman" panose="02020603050405020304" pitchFamily="18" charset="0"/>
                </a:rPr>
                <a:t>y</a:t>
              </a:r>
            </a:p>
          </p:txBody>
        </p:sp>
        <p:sp>
          <p:nvSpPr>
            <p:cNvPr id="43025" name="순서도: 논리합 14"/>
            <p:cNvSpPr>
              <a:spLocks noChangeArrowheads="1"/>
            </p:cNvSpPr>
            <p:nvPr/>
          </p:nvSpPr>
          <p:spPr bwMode="auto">
            <a:xfrm>
              <a:off x="8001818" y="4215612"/>
              <a:ext cx="285752" cy="285752"/>
            </a:xfrm>
            <a:prstGeom prst="flowChartOr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anchor="ctr"/>
            <a:lstStyle>
              <a:lvl1pPr latinLnBrk="1">
                <a:spcBef>
                  <a:spcPct val="20000"/>
                </a:spcBef>
                <a:spcAft>
                  <a:spcPct val="25000"/>
                </a:spcAft>
                <a:buClr>
                  <a:schemeClr val="accent2"/>
                </a:buClr>
                <a:buSzPct val="85000"/>
                <a:buFont typeface="Wingdings" panose="05000000000000000000" pitchFamily="2" charset="2"/>
                <a:buChar char="q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1pPr>
              <a:lvl2pPr marL="742950" indent="-285750" latinLnBrk="1">
                <a:spcBef>
                  <a:spcPct val="20000"/>
                </a:spcBef>
                <a:buClr>
                  <a:schemeClr val="bg2"/>
                </a:buClr>
                <a:buSzPct val="75000"/>
                <a:buFont typeface="Times New Roman" panose="02020603050405020304" pitchFamily="18" charset="0"/>
                <a:buChar char="■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¢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3pPr>
              <a:lvl4pPr marL="1600200" indent="-228600" latinLnBrk="1">
                <a:spcBef>
                  <a:spcPct val="20000"/>
                </a:spcBef>
                <a:buClr>
                  <a:schemeClr val="bg2"/>
                </a:buClr>
                <a:buSzPct val="50000"/>
                <a:buFont typeface="Times New Roman" panose="02020603050405020304" pitchFamily="18" charset="0"/>
                <a:buChar char="–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bg2"/>
                </a:buClr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5pPr>
              <a:lvl6pPr marL="2514600" indent="-228600" eaLnBrk="0" fontAlgn="base" latinLnBrk="1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6pPr>
              <a:lvl7pPr marL="2971800" indent="-228600" eaLnBrk="0" fontAlgn="base" latinLnBrk="1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7pPr>
              <a:lvl8pPr marL="3429000" indent="-228600" eaLnBrk="0" fontAlgn="base" latinLnBrk="1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8pPr>
              <a:lvl9pPr marL="3886200" indent="-228600" eaLnBrk="0" fontAlgn="base" latinLnBrk="1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ko-KR" altLang="en-US" sz="1916" kern="1200">
                <a:solidFill>
                  <a:srgbClr val="000000"/>
                </a:solidFill>
                <a:latin typeface="굴림" panose="020B0600000101010101" pitchFamily="34" charset="-127"/>
                <a:cs typeface="+mn-cs"/>
              </a:endParaRPr>
            </a:p>
          </p:txBody>
        </p:sp>
        <p:cxnSp>
          <p:nvCxnSpPr>
            <p:cNvPr id="43026" name="직선 화살표 연결선 15"/>
            <p:cNvCxnSpPr>
              <a:cxnSpLocks noChangeShapeType="1"/>
            </p:cNvCxnSpPr>
            <p:nvPr/>
          </p:nvCxnSpPr>
          <p:spPr bwMode="auto">
            <a:xfrm rot="5400000">
              <a:off x="8002612" y="4071942"/>
              <a:ext cx="285752" cy="1588"/>
            </a:xfrm>
            <a:prstGeom prst="straightConnector1">
              <a:avLst/>
            </a:prstGeom>
            <a:noFill/>
            <a:ln w="19050" algn="ctr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3027" name="Text Box 29"/>
            <p:cNvSpPr txBox="1">
              <a:spLocks noChangeArrowheads="1"/>
            </p:cNvSpPr>
            <p:nvPr/>
          </p:nvSpPr>
          <p:spPr bwMode="auto">
            <a:xfrm>
              <a:off x="8001818" y="3644108"/>
              <a:ext cx="275034" cy="3079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7354" tIns="48677" rIns="97354" bIns="48677">
              <a:spAutoFit/>
            </a:bodyPr>
            <a:lstStyle>
              <a:lvl1pPr latinLnBrk="1">
                <a:spcBef>
                  <a:spcPct val="20000"/>
                </a:spcBef>
                <a:spcAft>
                  <a:spcPct val="25000"/>
                </a:spcAft>
                <a:buClr>
                  <a:schemeClr val="accent2"/>
                </a:buClr>
                <a:buSzPct val="85000"/>
                <a:buFont typeface="Wingdings" panose="05000000000000000000" pitchFamily="2" charset="2"/>
                <a:buChar char="q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1pPr>
              <a:lvl2pPr marL="742950" indent="-285750" latinLnBrk="1">
                <a:spcBef>
                  <a:spcPct val="20000"/>
                </a:spcBef>
                <a:buClr>
                  <a:schemeClr val="bg2"/>
                </a:buClr>
                <a:buSzPct val="75000"/>
                <a:buFont typeface="Times New Roman" panose="02020603050405020304" pitchFamily="18" charset="0"/>
                <a:buChar char="■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¢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3pPr>
              <a:lvl4pPr marL="1600200" indent="-228600" latinLnBrk="1">
                <a:spcBef>
                  <a:spcPct val="20000"/>
                </a:spcBef>
                <a:buClr>
                  <a:schemeClr val="bg2"/>
                </a:buClr>
                <a:buSzPct val="50000"/>
                <a:buFont typeface="Times New Roman" panose="02020603050405020304" pitchFamily="18" charset="0"/>
                <a:buChar char="–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bg2"/>
                </a:buClr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5pPr>
              <a:lvl6pPr marL="2514600" indent="-228600" eaLnBrk="0" fontAlgn="base" latinLnBrk="1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6pPr>
              <a:lvl7pPr marL="2971800" indent="-228600" eaLnBrk="0" fontAlgn="base" latinLnBrk="1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7pPr>
              <a:lvl8pPr marL="3429000" indent="-228600" eaLnBrk="0" fontAlgn="base" latinLnBrk="1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8pPr>
              <a:lvl9pPr marL="3886200" indent="-228600" eaLnBrk="0" fontAlgn="base" latinLnBrk="1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ko-KR" sz="1490" kern="1200">
                  <a:solidFill>
                    <a:srgbClr val="000000"/>
                  </a:solidFill>
                  <a:cs typeface="Times New Roman" panose="02020603050405020304" pitchFamily="18" charset="0"/>
                </a:rPr>
                <a:t>d</a:t>
              </a:r>
            </a:p>
          </p:txBody>
        </p:sp>
      </p:grpSp>
      <p:sp>
        <p:nvSpPr>
          <p:cNvPr id="43021" name="Text Box 29"/>
          <p:cNvSpPr txBox="1">
            <a:spLocks noChangeArrowheads="1"/>
          </p:cNvSpPr>
          <p:nvPr/>
        </p:nvSpPr>
        <p:spPr bwMode="auto">
          <a:xfrm>
            <a:off x="9621299" y="4108396"/>
            <a:ext cx="356910" cy="327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7354" tIns="48677" rIns="97354" bIns="48677">
            <a:spAutoFit/>
          </a:bodyPr>
          <a:lstStyle>
            <a:lvl1pPr latinLnBrk="1">
              <a:spcBef>
                <a:spcPct val="20000"/>
              </a:spcBef>
              <a:spcAft>
                <a:spcPct val="25000"/>
              </a:spcAft>
              <a:buClr>
                <a:schemeClr val="accent2"/>
              </a:buClr>
              <a:buSzPct val="85000"/>
              <a:buFont typeface="Wingdings" panose="05000000000000000000" pitchFamily="2" charset="2"/>
              <a:buChar char="q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bg2"/>
              </a:buClr>
              <a:buSzPct val="75000"/>
              <a:buFont typeface="Times New Roman" panose="02020603050405020304" pitchFamily="18" charset="0"/>
              <a:buChar char="■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¢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bg2"/>
              </a:buClr>
              <a:buSzPct val="50000"/>
              <a:buFont typeface="Times New Roman" panose="02020603050405020304" pitchFamily="18" charset="0"/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bg2"/>
              </a:buClr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ko-KR" sz="1490" kern="1200">
                <a:solidFill>
                  <a:srgbClr val="000000"/>
                </a:solidFill>
                <a:cs typeface="Times New Roman" panose="02020603050405020304" pitchFamily="18" charset="0"/>
              </a:rPr>
              <a:t>x</a:t>
            </a:r>
            <a:r>
              <a:rPr lang="en-US" altLang="ko-KR" sz="1490" kern="1200" baseline="-25000">
                <a:solidFill>
                  <a:srgbClr val="000000"/>
                </a:solidFill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43022" name="Text Box 30"/>
          <p:cNvSpPr txBox="1">
            <a:spLocks noChangeArrowheads="1"/>
          </p:cNvSpPr>
          <p:nvPr/>
        </p:nvSpPr>
        <p:spPr bwMode="auto">
          <a:xfrm>
            <a:off x="6121305" y="2433603"/>
            <a:ext cx="356910" cy="327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7354" tIns="48677" rIns="97354" bIns="48677">
            <a:spAutoFit/>
          </a:bodyPr>
          <a:lstStyle>
            <a:lvl1pPr latinLnBrk="1">
              <a:spcBef>
                <a:spcPct val="20000"/>
              </a:spcBef>
              <a:spcAft>
                <a:spcPct val="25000"/>
              </a:spcAft>
              <a:buClr>
                <a:schemeClr val="accent2"/>
              </a:buClr>
              <a:buSzPct val="85000"/>
              <a:buFont typeface="Wingdings" panose="05000000000000000000" pitchFamily="2" charset="2"/>
              <a:buChar char="q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bg2"/>
              </a:buClr>
              <a:buSzPct val="75000"/>
              <a:buFont typeface="Times New Roman" panose="02020603050405020304" pitchFamily="18" charset="0"/>
              <a:buChar char="■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¢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bg2"/>
              </a:buClr>
              <a:buSzPct val="50000"/>
              <a:buFont typeface="Times New Roman" panose="02020603050405020304" pitchFamily="18" charset="0"/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bg2"/>
              </a:buClr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ko-KR" sz="1490" kern="1200">
                <a:solidFill>
                  <a:srgbClr val="000000"/>
                </a:solidFill>
                <a:cs typeface="Times New Roman" panose="02020603050405020304" pitchFamily="18" charset="0"/>
              </a:rPr>
              <a:t>x</a:t>
            </a:r>
            <a:r>
              <a:rPr lang="en-US" altLang="ko-KR" sz="1490" kern="1200" baseline="-25000">
                <a:solidFill>
                  <a:srgbClr val="000000"/>
                </a:solidFill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35" name="Shape 532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>
                <a:latin typeface="Oswald"/>
                <a:ea typeface="Oswald"/>
                <a:cs typeface="Oswald"/>
                <a:sym typeface="Oswald"/>
              </a:rPr>
              <a:t>BACK PROPAGATION</a:t>
            </a:r>
          </a:p>
        </p:txBody>
      </p:sp>
      <p:sp>
        <p:nvSpPr>
          <p:cNvPr id="37" name="Rectangle 3"/>
          <p:cNvSpPr>
            <a:spLocks noChangeArrowheads="1"/>
          </p:cNvSpPr>
          <p:nvPr/>
        </p:nvSpPr>
        <p:spPr bwMode="auto">
          <a:xfrm>
            <a:off x="1854200" y="1273788"/>
            <a:ext cx="9829800" cy="4259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97354" tIns="48677" rIns="97354" bIns="48677">
            <a:spAutoFit/>
          </a:bodyPr>
          <a:lstStyle/>
          <a:p>
            <a:pPr fontAlgn="base" latinLnBrk="1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sz="2129" kern="1200" dirty="0" smtClean="0">
                <a:latin typeface="Georgia" panose="02040502050405020303" pitchFamily="18" charset="0"/>
                <a:ea typeface="굴림" charset="-127"/>
                <a:cs typeface="+mn-cs"/>
              </a:rPr>
              <a:t>Using Gradient Descent, move the line towards where the </a:t>
            </a:r>
            <a:r>
              <a:rPr kumimoji="1" lang="en-US" sz="2129" b="1" kern="1200" dirty="0" smtClean="0">
                <a:latin typeface="Georgia" panose="02040502050405020303" pitchFamily="18" charset="0"/>
                <a:ea typeface="굴림" charset="-127"/>
                <a:cs typeface="+mn-cs"/>
              </a:rPr>
              <a:t>error is decreasing</a:t>
            </a:r>
            <a:endParaRPr kumimoji="1" lang="en-US" sz="2129" b="1" kern="1200" dirty="0">
              <a:latin typeface="Georgia" panose="02040502050405020303" pitchFamily="18" charset="0"/>
              <a:ea typeface="굴림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149715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슬라이드 번호 개체 틀 5"/>
          <p:cNvSpPr>
            <a:spLocks noGrp="1"/>
          </p:cNvSpPr>
          <p:nvPr>
            <p:ph type="sldNum" sz="quarter" idx="4294967295"/>
          </p:nvPr>
        </p:nvSpPr>
        <p:spPr bwMode="auto">
          <a:xfrm>
            <a:off x="9132889" y="6648469"/>
            <a:ext cx="2028003" cy="486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7354" tIns="48677" rIns="97354" bIns="48677"/>
          <a:lstStyle>
            <a:lvl1pPr latinLnBrk="1">
              <a:spcBef>
                <a:spcPct val="20000"/>
              </a:spcBef>
              <a:spcAft>
                <a:spcPct val="25000"/>
              </a:spcAft>
              <a:buClr>
                <a:schemeClr val="accent2"/>
              </a:buClr>
              <a:buSzPct val="85000"/>
              <a:buFont typeface="Wingdings" panose="05000000000000000000" pitchFamily="2" charset="2"/>
              <a:buChar char="q"/>
              <a:defRPr kumimoji="1" sz="2129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1pPr>
            <a:lvl2pPr marL="790945" indent="-304209" latinLnBrk="1">
              <a:spcBef>
                <a:spcPct val="20000"/>
              </a:spcBef>
              <a:buClr>
                <a:schemeClr val="bg2"/>
              </a:buClr>
              <a:buSzPct val="75000"/>
              <a:buFont typeface="Times New Roman" panose="02020603050405020304" pitchFamily="18" charset="0"/>
              <a:buChar char="■"/>
              <a:defRPr kumimoji="1" sz="2981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2pPr>
            <a:lvl3pPr marL="1216838" indent="-243368" latinLnBrk="1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¢"/>
              <a:defRPr kumimoji="1" sz="1703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3pPr>
            <a:lvl4pPr marL="1703573" indent="-243368" latinLnBrk="1">
              <a:spcBef>
                <a:spcPct val="20000"/>
              </a:spcBef>
              <a:buClr>
                <a:schemeClr val="bg2"/>
              </a:buClr>
              <a:buSzPct val="50000"/>
              <a:buFont typeface="Times New Roman" panose="02020603050405020304" pitchFamily="18" charset="0"/>
              <a:buChar char="–"/>
              <a:defRPr kumimoji="1" sz="1703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4pPr>
            <a:lvl5pPr marL="2190308" indent="-243368" latinLnBrk="1">
              <a:spcBef>
                <a:spcPct val="20000"/>
              </a:spcBef>
              <a:buClr>
                <a:schemeClr val="bg2"/>
              </a:buClr>
              <a:buChar char="•"/>
              <a:defRPr kumimoji="1" sz="149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5pPr>
            <a:lvl6pPr marL="2677043" indent="-243368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•"/>
              <a:defRPr kumimoji="1" sz="149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6pPr>
            <a:lvl7pPr marL="3163778" indent="-243368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•"/>
              <a:defRPr kumimoji="1" sz="149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7pPr>
            <a:lvl8pPr marL="3650513" indent="-243368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•"/>
              <a:defRPr kumimoji="1" sz="149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8pPr>
            <a:lvl9pPr marL="4137249" indent="-243368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•"/>
              <a:defRPr kumimoji="1" sz="149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CA50D78F-11AA-4E67-8AA7-2FC78A2344FD}" type="slidenum">
              <a:rPr lang="en-GB" altLang="ko-KR" sz="1916" kern="1200">
                <a:solidFill>
                  <a:srgbClr val="000000"/>
                </a:solidFill>
                <a:latin typeface="굴림" panose="020B0600000101010101" pitchFamily="34" charset="-127"/>
                <a:cs typeface="+mn-cs"/>
              </a:rPr>
              <a:pPr fontAlgn="base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31</a:t>
            </a:fld>
            <a:endParaRPr lang="en-GB" altLang="ko-KR" sz="1916" kern="1200">
              <a:solidFill>
                <a:srgbClr val="000000"/>
              </a:solidFill>
              <a:latin typeface="굴림" panose="020B0600000101010101" pitchFamily="34" charset="-127"/>
              <a:cs typeface="+mn-cs"/>
            </a:endParaRPr>
          </a:p>
        </p:txBody>
      </p:sp>
      <p:sp>
        <p:nvSpPr>
          <p:cNvPr id="44037" name="Line 4"/>
          <p:cNvSpPr>
            <a:spLocks noChangeShapeType="1"/>
          </p:cNvSpPr>
          <p:nvPr/>
        </p:nvSpPr>
        <p:spPr bwMode="auto">
          <a:xfrm flipV="1">
            <a:off x="6095954" y="2514723"/>
            <a:ext cx="0" cy="3976576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7354" tIns="48677" rIns="97354" bIns="48677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kumimoji="1" lang="en-US" sz="1916" kern="1200">
              <a:latin typeface="굴림" panose="020B0600000101010101" pitchFamily="34" charset="-127"/>
              <a:ea typeface="굴림" panose="020B0600000101010101" pitchFamily="34" charset="-127"/>
              <a:cs typeface="+mn-cs"/>
            </a:endParaRPr>
          </a:p>
        </p:txBody>
      </p:sp>
      <p:sp>
        <p:nvSpPr>
          <p:cNvPr id="44038" name="Line 5"/>
          <p:cNvSpPr>
            <a:spLocks noChangeShapeType="1"/>
          </p:cNvSpPr>
          <p:nvPr/>
        </p:nvSpPr>
        <p:spPr bwMode="auto">
          <a:xfrm>
            <a:off x="2932270" y="4301056"/>
            <a:ext cx="673466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7354" tIns="48677" rIns="97354" bIns="48677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kumimoji="1" lang="en-US" sz="1916" kern="1200">
              <a:latin typeface="굴림" panose="020B0600000101010101" pitchFamily="34" charset="-127"/>
              <a:ea typeface="굴림" panose="020B0600000101010101" pitchFamily="34" charset="-127"/>
              <a:cs typeface="+mn-cs"/>
            </a:endParaRPr>
          </a:p>
        </p:txBody>
      </p:sp>
      <p:sp>
        <p:nvSpPr>
          <p:cNvPr id="44039" name="Oval 7"/>
          <p:cNvSpPr>
            <a:spLocks noChangeArrowheads="1"/>
          </p:cNvSpPr>
          <p:nvPr/>
        </p:nvSpPr>
        <p:spPr bwMode="auto">
          <a:xfrm>
            <a:off x="5446993" y="5274498"/>
            <a:ext cx="405601" cy="324480"/>
          </a:xfrm>
          <a:prstGeom prst="ellipse">
            <a:avLst/>
          </a:prstGeom>
          <a:solidFill>
            <a:srgbClr val="C0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7354" tIns="48677" rIns="97354" bIns="48677" anchor="ctr"/>
          <a:lstStyle>
            <a:lvl1pPr latinLnBrk="1">
              <a:spcBef>
                <a:spcPct val="20000"/>
              </a:spcBef>
              <a:spcAft>
                <a:spcPct val="25000"/>
              </a:spcAft>
              <a:buClr>
                <a:schemeClr val="accent2"/>
              </a:buClr>
              <a:buSzPct val="85000"/>
              <a:buFont typeface="Wingdings" panose="05000000000000000000" pitchFamily="2" charset="2"/>
              <a:buChar char="q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bg2"/>
              </a:buClr>
              <a:buSzPct val="75000"/>
              <a:buFont typeface="Times New Roman" panose="02020603050405020304" pitchFamily="18" charset="0"/>
              <a:buChar char="■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¢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bg2"/>
              </a:buClr>
              <a:buSzPct val="50000"/>
              <a:buFont typeface="Times New Roman" panose="02020603050405020304" pitchFamily="18" charset="0"/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bg2"/>
              </a:buClr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ko-KR" altLang="en-US" sz="1916" kern="1200">
              <a:solidFill>
                <a:srgbClr val="000000"/>
              </a:solidFill>
              <a:latin typeface="굴림" panose="020B0600000101010101" pitchFamily="34" charset="-127"/>
              <a:cs typeface="+mn-cs"/>
            </a:endParaRPr>
          </a:p>
        </p:txBody>
      </p:sp>
      <p:sp>
        <p:nvSpPr>
          <p:cNvPr id="44040" name="Oval 8"/>
          <p:cNvSpPr>
            <a:spLocks noChangeArrowheads="1"/>
          </p:cNvSpPr>
          <p:nvPr/>
        </p:nvSpPr>
        <p:spPr bwMode="auto">
          <a:xfrm>
            <a:off x="7314446" y="3082564"/>
            <a:ext cx="405601" cy="32448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accent2"/>
            </a:solidFill>
            <a:round/>
            <a:headEnd/>
            <a:tailEnd/>
          </a:ln>
        </p:spPr>
        <p:txBody>
          <a:bodyPr wrap="none" lIns="97354" tIns="48677" rIns="97354" bIns="48677" anchor="ctr"/>
          <a:lstStyle>
            <a:lvl1pPr latinLnBrk="1">
              <a:spcBef>
                <a:spcPct val="20000"/>
              </a:spcBef>
              <a:spcAft>
                <a:spcPct val="25000"/>
              </a:spcAft>
              <a:buClr>
                <a:schemeClr val="accent2"/>
              </a:buClr>
              <a:buSzPct val="85000"/>
              <a:buFont typeface="Wingdings" panose="05000000000000000000" pitchFamily="2" charset="2"/>
              <a:buChar char="q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bg2"/>
              </a:buClr>
              <a:buSzPct val="75000"/>
              <a:buFont typeface="Times New Roman" panose="02020603050405020304" pitchFamily="18" charset="0"/>
              <a:buChar char="■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¢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bg2"/>
              </a:buClr>
              <a:buSzPct val="50000"/>
              <a:buFont typeface="Times New Roman" panose="02020603050405020304" pitchFamily="18" charset="0"/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bg2"/>
              </a:buClr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ko-KR" altLang="en-US" sz="1916" kern="1200">
              <a:solidFill>
                <a:srgbClr val="000000"/>
              </a:solidFill>
              <a:latin typeface="굴림" panose="020B0600000101010101" pitchFamily="34" charset="-127"/>
              <a:cs typeface="+mn-cs"/>
            </a:endParaRPr>
          </a:p>
        </p:txBody>
      </p:sp>
      <p:sp>
        <p:nvSpPr>
          <p:cNvPr id="44041" name="Oval 10"/>
          <p:cNvSpPr>
            <a:spLocks noChangeArrowheads="1"/>
          </p:cNvSpPr>
          <p:nvPr/>
        </p:nvSpPr>
        <p:spPr bwMode="auto">
          <a:xfrm>
            <a:off x="4067951" y="5193378"/>
            <a:ext cx="405601" cy="32448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7354" tIns="48677" rIns="97354" bIns="48677" anchor="ctr"/>
          <a:lstStyle>
            <a:lvl1pPr latinLnBrk="1">
              <a:spcBef>
                <a:spcPct val="20000"/>
              </a:spcBef>
              <a:spcAft>
                <a:spcPct val="25000"/>
              </a:spcAft>
              <a:buClr>
                <a:schemeClr val="accent2"/>
              </a:buClr>
              <a:buSzPct val="85000"/>
              <a:buFont typeface="Wingdings" panose="05000000000000000000" pitchFamily="2" charset="2"/>
              <a:buChar char="q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bg2"/>
              </a:buClr>
              <a:buSzPct val="75000"/>
              <a:buFont typeface="Times New Roman" panose="02020603050405020304" pitchFamily="18" charset="0"/>
              <a:buChar char="■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¢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bg2"/>
              </a:buClr>
              <a:buSzPct val="50000"/>
              <a:buFont typeface="Times New Roman" panose="02020603050405020304" pitchFamily="18" charset="0"/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bg2"/>
              </a:buClr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ko-KR" altLang="en-US" sz="1916" kern="1200">
              <a:solidFill>
                <a:srgbClr val="000000"/>
              </a:solidFill>
              <a:latin typeface="굴림" panose="020B0600000101010101" pitchFamily="34" charset="-127"/>
              <a:cs typeface="+mn-cs"/>
            </a:endParaRPr>
          </a:p>
        </p:txBody>
      </p:sp>
      <p:sp>
        <p:nvSpPr>
          <p:cNvPr id="44042" name="Line 11"/>
          <p:cNvSpPr>
            <a:spLocks noChangeShapeType="1"/>
          </p:cNvSpPr>
          <p:nvPr/>
        </p:nvSpPr>
        <p:spPr bwMode="auto">
          <a:xfrm flipH="1">
            <a:off x="3418990" y="3082564"/>
            <a:ext cx="5274498" cy="2110813"/>
          </a:xfrm>
          <a:prstGeom prst="line">
            <a:avLst/>
          </a:prstGeom>
          <a:noFill/>
          <a:ln w="9525">
            <a:solidFill>
              <a:schemeClr val="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7354" tIns="48677" rIns="97354" bIns="48677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kumimoji="1" lang="en-US" sz="1916" kern="1200">
              <a:latin typeface="굴림" panose="020B0600000101010101" pitchFamily="34" charset="-127"/>
              <a:ea typeface="굴림" panose="020B0600000101010101" pitchFamily="34" charset="-127"/>
              <a:cs typeface="+mn-cs"/>
            </a:endParaRPr>
          </a:p>
        </p:txBody>
      </p:sp>
      <p:sp>
        <p:nvSpPr>
          <p:cNvPr id="44043" name="Line 12"/>
          <p:cNvSpPr>
            <a:spLocks noChangeShapeType="1"/>
          </p:cNvSpPr>
          <p:nvPr/>
        </p:nvSpPr>
        <p:spPr bwMode="auto">
          <a:xfrm>
            <a:off x="7233326" y="2514723"/>
            <a:ext cx="162240" cy="486721"/>
          </a:xfrm>
          <a:prstGeom prst="line">
            <a:avLst/>
          </a:prstGeom>
          <a:noFill/>
          <a:ln w="9525">
            <a:solidFill>
              <a:schemeClr val="fol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7354" tIns="48677" rIns="97354" bIns="48677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kumimoji="1" lang="en-US" sz="1916" kern="1200">
              <a:latin typeface="굴림" panose="020B0600000101010101" pitchFamily="34" charset="-127"/>
              <a:ea typeface="굴림" panose="020B0600000101010101" pitchFamily="34" charset="-127"/>
              <a:cs typeface="+mn-cs"/>
            </a:endParaRPr>
          </a:p>
        </p:txBody>
      </p:sp>
      <p:grpSp>
        <p:nvGrpSpPr>
          <p:cNvPr id="44044" name="그룹 11"/>
          <p:cNvGrpSpPr>
            <a:grpSpLocks/>
          </p:cNvGrpSpPr>
          <p:nvPr/>
        </p:nvGrpSpPr>
        <p:grpSpPr bwMode="auto">
          <a:xfrm>
            <a:off x="7796103" y="4564698"/>
            <a:ext cx="2737798" cy="1691878"/>
            <a:chOff x="5715807" y="3644108"/>
            <a:chExt cx="2571763" cy="1590494"/>
          </a:xfrm>
        </p:grpSpPr>
        <p:grpSp>
          <p:nvGrpSpPr>
            <p:cNvPr id="44047" name="그룹 34"/>
            <p:cNvGrpSpPr>
              <a:grpSpLocks/>
            </p:cNvGrpSpPr>
            <p:nvPr/>
          </p:nvGrpSpPr>
          <p:grpSpPr bwMode="auto">
            <a:xfrm>
              <a:off x="5715807" y="3786982"/>
              <a:ext cx="2312200" cy="1447620"/>
              <a:chOff x="3125788" y="3303588"/>
              <a:chExt cx="4116387" cy="2778720"/>
            </a:xfrm>
          </p:grpSpPr>
          <p:sp>
            <p:nvSpPr>
              <p:cNvPr id="44052" name="Oval 27"/>
              <p:cNvSpPr>
                <a:spLocks noChangeArrowheads="1"/>
              </p:cNvSpPr>
              <p:nvPr/>
            </p:nvSpPr>
            <p:spPr bwMode="auto">
              <a:xfrm>
                <a:off x="3643313" y="5197475"/>
                <a:ext cx="228600" cy="228600"/>
              </a:xfrm>
              <a:prstGeom prst="ellipse">
                <a:avLst/>
              </a:prstGeom>
              <a:solidFill>
                <a:schemeClr val="folHlink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lIns="97354" tIns="48677" rIns="97354" bIns="48677" anchor="ctr"/>
              <a:lstStyle>
                <a:lvl1pPr latinLnBrk="1">
                  <a:spcBef>
                    <a:spcPct val="20000"/>
                  </a:spcBef>
                  <a:spcAft>
                    <a:spcPct val="25000"/>
                  </a:spcAft>
                  <a:buClr>
                    <a:schemeClr val="accent2"/>
                  </a:buClr>
                  <a:buSzPct val="85000"/>
                  <a:buFont typeface="Wingdings" panose="05000000000000000000" pitchFamily="2" charset="2"/>
                  <a:buChar char="q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1pPr>
                <a:lvl2pPr marL="742950" indent="-285750" latinLnBrk="1"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Times New Roman" panose="02020603050405020304" pitchFamily="18" charset="0"/>
                  <a:buChar char="■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¢"/>
                  <a:defRPr kumimoji="1"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lr>
                    <a:schemeClr val="bg2"/>
                  </a:buClr>
                  <a:buSzPct val="50000"/>
                  <a:buFont typeface="Times New Roman" panose="02020603050405020304" pitchFamily="18" charset="0"/>
                  <a:buChar char="–"/>
                  <a:defRPr kumimoji="1"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5pPr>
                <a:lvl6pPr marL="25146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6pPr>
                <a:lvl7pPr marL="29718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7pPr>
                <a:lvl8pPr marL="34290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8pPr>
                <a:lvl9pPr marL="38862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9pPr>
              </a:lstStyle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endParaRPr lang="ko-KR" altLang="en-US" sz="1490" kern="1200">
                  <a:solidFill>
                    <a:srgbClr val="000000"/>
                  </a:solidFill>
                  <a:latin typeface="굴림" panose="020B0600000101010101" pitchFamily="34" charset="-127"/>
                  <a:cs typeface="+mn-cs"/>
                </a:endParaRPr>
              </a:p>
            </p:txBody>
          </p:sp>
          <p:sp>
            <p:nvSpPr>
              <p:cNvPr id="44053" name="Oval 28"/>
              <p:cNvSpPr>
                <a:spLocks noChangeArrowheads="1"/>
              </p:cNvSpPr>
              <p:nvPr/>
            </p:nvSpPr>
            <p:spPr bwMode="auto">
              <a:xfrm>
                <a:off x="3582988" y="3430588"/>
                <a:ext cx="228600" cy="228600"/>
              </a:xfrm>
              <a:prstGeom prst="ellipse">
                <a:avLst/>
              </a:prstGeom>
              <a:solidFill>
                <a:schemeClr val="folHlink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lIns="97354" tIns="48677" rIns="97354" bIns="48677" anchor="ctr"/>
              <a:lstStyle>
                <a:lvl1pPr latinLnBrk="1">
                  <a:spcBef>
                    <a:spcPct val="20000"/>
                  </a:spcBef>
                  <a:spcAft>
                    <a:spcPct val="25000"/>
                  </a:spcAft>
                  <a:buClr>
                    <a:schemeClr val="accent2"/>
                  </a:buClr>
                  <a:buSzPct val="85000"/>
                  <a:buFont typeface="Wingdings" panose="05000000000000000000" pitchFamily="2" charset="2"/>
                  <a:buChar char="q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1pPr>
                <a:lvl2pPr marL="742950" indent="-285750" latinLnBrk="1"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Times New Roman" panose="02020603050405020304" pitchFamily="18" charset="0"/>
                  <a:buChar char="■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¢"/>
                  <a:defRPr kumimoji="1"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lr>
                    <a:schemeClr val="bg2"/>
                  </a:buClr>
                  <a:buSzPct val="50000"/>
                  <a:buFont typeface="Times New Roman" panose="02020603050405020304" pitchFamily="18" charset="0"/>
                  <a:buChar char="–"/>
                  <a:defRPr kumimoji="1"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5pPr>
                <a:lvl6pPr marL="25146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6pPr>
                <a:lvl7pPr marL="29718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7pPr>
                <a:lvl8pPr marL="34290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8pPr>
                <a:lvl9pPr marL="38862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9pPr>
              </a:lstStyle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endParaRPr lang="ko-KR" altLang="en-US" sz="1490" kern="1200">
                  <a:solidFill>
                    <a:srgbClr val="000000"/>
                  </a:solidFill>
                  <a:latin typeface="굴림" panose="020B0600000101010101" pitchFamily="34" charset="-127"/>
                  <a:cs typeface="+mn-cs"/>
                </a:endParaRPr>
              </a:p>
            </p:txBody>
          </p:sp>
          <p:sp>
            <p:nvSpPr>
              <p:cNvPr id="44054" name="Text Box 29"/>
              <p:cNvSpPr txBox="1">
                <a:spLocks noChangeArrowheads="1"/>
              </p:cNvSpPr>
              <p:nvPr/>
            </p:nvSpPr>
            <p:spPr bwMode="auto">
              <a:xfrm>
                <a:off x="3125788" y="3303588"/>
                <a:ext cx="596869" cy="5911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7354" tIns="48677" rIns="97354" bIns="48677">
                <a:spAutoFit/>
              </a:bodyPr>
              <a:lstStyle>
                <a:lvl1pPr latinLnBrk="1">
                  <a:spcBef>
                    <a:spcPct val="20000"/>
                  </a:spcBef>
                  <a:spcAft>
                    <a:spcPct val="25000"/>
                  </a:spcAft>
                  <a:buClr>
                    <a:schemeClr val="accent2"/>
                  </a:buClr>
                  <a:buSzPct val="85000"/>
                  <a:buFont typeface="Wingdings" panose="05000000000000000000" pitchFamily="2" charset="2"/>
                  <a:buChar char="q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1pPr>
                <a:lvl2pPr marL="742950" indent="-285750" latinLnBrk="1"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Times New Roman" panose="02020603050405020304" pitchFamily="18" charset="0"/>
                  <a:buChar char="■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¢"/>
                  <a:defRPr kumimoji="1"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lr>
                    <a:schemeClr val="bg2"/>
                  </a:buClr>
                  <a:buSzPct val="50000"/>
                  <a:buFont typeface="Times New Roman" panose="02020603050405020304" pitchFamily="18" charset="0"/>
                  <a:buChar char="–"/>
                  <a:defRPr kumimoji="1"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5pPr>
                <a:lvl6pPr marL="25146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6pPr>
                <a:lvl7pPr marL="29718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7pPr>
                <a:lvl8pPr marL="34290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8pPr>
                <a:lvl9pPr marL="38862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9pPr>
              </a:lstStyle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ko-KR" sz="1490" kern="1200">
                    <a:solidFill>
                      <a:srgbClr val="000000"/>
                    </a:solidFill>
                    <a:cs typeface="Times New Roman" panose="02020603050405020304" pitchFamily="18" charset="0"/>
                  </a:rPr>
                  <a:t>x</a:t>
                </a:r>
                <a:r>
                  <a:rPr lang="en-US" altLang="ko-KR" sz="1490" kern="1200" baseline="-25000">
                    <a:solidFill>
                      <a:srgbClr val="000000"/>
                    </a:solidFill>
                    <a:cs typeface="Times New Roman" panose="02020603050405020304" pitchFamily="18" charset="0"/>
                  </a:rPr>
                  <a:t>1</a:t>
                </a:r>
              </a:p>
            </p:txBody>
          </p:sp>
          <p:sp>
            <p:nvSpPr>
              <p:cNvPr id="44055" name="Text Box 30"/>
              <p:cNvSpPr txBox="1">
                <a:spLocks noChangeArrowheads="1"/>
              </p:cNvSpPr>
              <p:nvPr/>
            </p:nvSpPr>
            <p:spPr bwMode="auto">
              <a:xfrm>
                <a:off x="3186114" y="5072064"/>
                <a:ext cx="596869" cy="5911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7354" tIns="48677" rIns="97354" bIns="48677">
                <a:spAutoFit/>
              </a:bodyPr>
              <a:lstStyle>
                <a:lvl1pPr latinLnBrk="1">
                  <a:spcBef>
                    <a:spcPct val="20000"/>
                  </a:spcBef>
                  <a:spcAft>
                    <a:spcPct val="25000"/>
                  </a:spcAft>
                  <a:buClr>
                    <a:schemeClr val="accent2"/>
                  </a:buClr>
                  <a:buSzPct val="85000"/>
                  <a:buFont typeface="Wingdings" panose="05000000000000000000" pitchFamily="2" charset="2"/>
                  <a:buChar char="q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1pPr>
                <a:lvl2pPr marL="742950" indent="-285750" latinLnBrk="1"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Times New Roman" panose="02020603050405020304" pitchFamily="18" charset="0"/>
                  <a:buChar char="■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¢"/>
                  <a:defRPr kumimoji="1"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lr>
                    <a:schemeClr val="bg2"/>
                  </a:buClr>
                  <a:buSzPct val="50000"/>
                  <a:buFont typeface="Times New Roman" panose="02020603050405020304" pitchFamily="18" charset="0"/>
                  <a:buChar char="–"/>
                  <a:defRPr kumimoji="1"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5pPr>
                <a:lvl6pPr marL="25146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6pPr>
                <a:lvl7pPr marL="29718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7pPr>
                <a:lvl8pPr marL="34290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8pPr>
                <a:lvl9pPr marL="38862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9pPr>
              </a:lstStyle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ko-KR" sz="1490" kern="1200">
                    <a:solidFill>
                      <a:srgbClr val="000000"/>
                    </a:solidFill>
                    <a:cs typeface="Times New Roman" panose="02020603050405020304" pitchFamily="18" charset="0"/>
                  </a:rPr>
                  <a:t>x</a:t>
                </a:r>
                <a:r>
                  <a:rPr lang="en-US" altLang="ko-KR" sz="1490" kern="1200" baseline="-25000">
                    <a:solidFill>
                      <a:srgbClr val="000000"/>
                    </a:solidFill>
                    <a:cs typeface="Times New Roman" panose="02020603050405020304" pitchFamily="18" charset="0"/>
                  </a:rPr>
                  <a:t>2</a:t>
                </a:r>
              </a:p>
            </p:txBody>
          </p:sp>
          <p:sp>
            <p:nvSpPr>
              <p:cNvPr id="44056" name="Oval 31"/>
              <p:cNvSpPr>
                <a:spLocks noChangeArrowheads="1"/>
              </p:cNvSpPr>
              <p:nvPr/>
            </p:nvSpPr>
            <p:spPr bwMode="auto">
              <a:xfrm>
                <a:off x="5260975" y="4116388"/>
                <a:ext cx="762000" cy="609600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lIns="97354" tIns="48677" rIns="97354" bIns="48677" anchor="ctr"/>
              <a:lstStyle>
                <a:lvl1pPr latinLnBrk="1">
                  <a:spcBef>
                    <a:spcPct val="20000"/>
                  </a:spcBef>
                  <a:spcAft>
                    <a:spcPct val="25000"/>
                  </a:spcAft>
                  <a:buClr>
                    <a:schemeClr val="accent2"/>
                  </a:buClr>
                  <a:buSzPct val="85000"/>
                  <a:buFont typeface="Wingdings" panose="05000000000000000000" pitchFamily="2" charset="2"/>
                  <a:buChar char="q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1pPr>
                <a:lvl2pPr marL="742950" indent="-285750" latinLnBrk="1"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Times New Roman" panose="02020603050405020304" pitchFamily="18" charset="0"/>
                  <a:buChar char="■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¢"/>
                  <a:defRPr kumimoji="1"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lr>
                    <a:schemeClr val="bg2"/>
                  </a:buClr>
                  <a:buSzPct val="50000"/>
                  <a:buFont typeface="Times New Roman" panose="02020603050405020304" pitchFamily="18" charset="0"/>
                  <a:buChar char="–"/>
                  <a:defRPr kumimoji="1"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5pPr>
                <a:lvl6pPr marL="25146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6pPr>
                <a:lvl7pPr marL="29718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7pPr>
                <a:lvl8pPr marL="34290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8pPr>
                <a:lvl9pPr marL="38862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9pPr>
              </a:lstStyle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endParaRPr lang="ko-KR" altLang="en-US" sz="1490" kern="1200">
                  <a:solidFill>
                    <a:srgbClr val="000000"/>
                  </a:solidFill>
                  <a:latin typeface="굴림" panose="020B0600000101010101" pitchFamily="34" charset="-127"/>
                  <a:cs typeface="+mn-cs"/>
                </a:endParaRPr>
              </a:p>
            </p:txBody>
          </p:sp>
          <p:sp>
            <p:nvSpPr>
              <p:cNvPr id="44057" name="Line 32"/>
              <p:cNvSpPr>
                <a:spLocks noChangeShapeType="1"/>
              </p:cNvSpPr>
              <p:nvPr/>
            </p:nvSpPr>
            <p:spPr bwMode="auto">
              <a:xfrm>
                <a:off x="3659188" y="3582988"/>
                <a:ext cx="1677987" cy="6858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97354" tIns="48677" rIns="97354" bIns="48677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kumimoji="1" lang="en-US" sz="1916" kern="1200">
                  <a:latin typeface="굴림" panose="020B0600000101010101" pitchFamily="34" charset="-127"/>
                  <a:ea typeface="굴림" panose="020B0600000101010101" pitchFamily="34" charset="-127"/>
                  <a:cs typeface="+mn-cs"/>
                </a:endParaRPr>
              </a:p>
            </p:txBody>
          </p:sp>
          <p:sp>
            <p:nvSpPr>
              <p:cNvPr id="44058" name="Line 33"/>
              <p:cNvSpPr>
                <a:spLocks noChangeShapeType="1"/>
              </p:cNvSpPr>
              <p:nvPr/>
            </p:nvSpPr>
            <p:spPr bwMode="auto">
              <a:xfrm>
                <a:off x="6022975" y="4421188"/>
                <a:ext cx="1219200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97354" tIns="48677" rIns="97354" bIns="48677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kumimoji="1" lang="en-US" sz="1916" kern="1200">
                  <a:latin typeface="굴림" panose="020B0600000101010101" pitchFamily="34" charset="-127"/>
                  <a:ea typeface="굴림" panose="020B0600000101010101" pitchFamily="34" charset="-127"/>
                  <a:cs typeface="+mn-cs"/>
                </a:endParaRPr>
              </a:p>
            </p:txBody>
          </p:sp>
          <p:sp>
            <p:nvSpPr>
              <p:cNvPr id="44059" name="Text Box 34"/>
              <p:cNvSpPr txBox="1">
                <a:spLocks noChangeArrowheads="1"/>
              </p:cNvSpPr>
              <p:nvPr/>
            </p:nvSpPr>
            <p:spPr bwMode="auto">
              <a:xfrm>
                <a:off x="4727573" y="5491163"/>
                <a:ext cx="1007023" cy="5911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7354" tIns="48677" rIns="97354" bIns="48677">
                <a:spAutoFit/>
              </a:bodyPr>
              <a:lstStyle>
                <a:lvl1pPr latinLnBrk="1">
                  <a:spcBef>
                    <a:spcPct val="20000"/>
                  </a:spcBef>
                  <a:spcAft>
                    <a:spcPct val="25000"/>
                  </a:spcAft>
                  <a:buClr>
                    <a:schemeClr val="accent2"/>
                  </a:buClr>
                  <a:buSzPct val="85000"/>
                  <a:buFont typeface="Wingdings" panose="05000000000000000000" pitchFamily="2" charset="2"/>
                  <a:buChar char="q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1pPr>
                <a:lvl2pPr marL="742950" indent="-285750" latinLnBrk="1"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Times New Roman" panose="02020603050405020304" pitchFamily="18" charset="0"/>
                  <a:buChar char="■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¢"/>
                  <a:defRPr kumimoji="1"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lr>
                    <a:schemeClr val="bg2"/>
                  </a:buClr>
                  <a:buSzPct val="50000"/>
                  <a:buFont typeface="Times New Roman" panose="02020603050405020304" pitchFamily="18" charset="0"/>
                  <a:buChar char="–"/>
                  <a:defRPr kumimoji="1"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5pPr>
                <a:lvl6pPr marL="25146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6pPr>
                <a:lvl7pPr marL="29718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7pPr>
                <a:lvl8pPr marL="34290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8pPr>
                <a:lvl9pPr marL="38862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9pPr>
              </a:lstStyle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ko-KR" sz="1490" kern="1200">
                    <a:solidFill>
                      <a:srgbClr val="000000"/>
                    </a:solidFill>
                    <a:cs typeface="Times New Roman" panose="02020603050405020304" pitchFamily="18" charset="0"/>
                  </a:rPr>
                  <a:t>X</a:t>
                </a:r>
                <a:r>
                  <a:rPr lang="en-US" altLang="ko-KR" sz="1490" kern="1200" baseline="-25000">
                    <a:solidFill>
                      <a:srgbClr val="000000"/>
                    </a:solidFill>
                    <a:cs typeface="Times New Roman" panose="02020603050405020304" pitchFamily="18" charset="0"/>
                  </a:rPr>
                  <a:t>0</a:t>
                </a:r>
                <a:r>
                  <a:rPr lang="en-US" altLang="ko-KR" sz="1490" kern="1200">
                    <a:solidFill>
                      <a:srgbClr val="000000"/>
                    </a:solidFill>
                    <a:cs typeface="Times New Roman" panose="02020603050405020304" pitchFamily="18" charset="0"/>
                  </a:rPr>
                  <a:t>=1</a:t>
                </a:r>
              </a:p>
            </p:txBody>
          </p:sp>
          <p:sp>
            <p:nvSpPr>
              <p:cNvPr id="44060" name="Line 35"/>
              <p:cNvSpPr>
                <a:spLocks noChangeShapeType="1"/>
              </p:cNvSpPr>
              <p:nvPr/>
            </p:nvSpPr>
            <p:spPr bwMode="auto">
              <a:xfrm flipV="1">
                <a:off x="5032375" y="4725988"/>
                <a:ext cx="533400" cy="8382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97354" tIns="48677" rIns="97354" bIns="48677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kumimoji="1" lang="en-US" sz="1916" kern="1200">
                  <a:latin typeface="굴림" panose="020B0600000101010101" pitchFamily="34" charset="-127"/>
                  <a:ea typeface="굴림" panose="020B0600000101010101" pitchFamily="34" charset="-127"/>
                  <a:cs typeface="+mn-cs"/>
                </a:endParaRPr>
              </a:p>
            </p:txBody>
          </p:sp>
          <p:sp>
            <p:nvSpPr>
              <p:cNvPr id="44061" name="Text Box 36"/>
              <p:cNvSpPr txBox="1">
                <a:spLocks noChangeArrowheads="1"/>
              </p:cNvSpPr>
              <p:nvPr/>
            </p:nvSpPr>
            <p:spPr bwMode="auto">
              <a:xfrm>
                <a:off x="5245099" y="4995860"/>
                <a:ext cx="1221482" cy="5911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7354" tIns="48677" rIns="97354" bIns="48677">
                <a:spAutoFit/>
              </a:bodyPr>
              <a:lstStyle>
                <a:lvl1pPr latinLnBrk="1">
                  <a:spcBef>
                    <a:spcPct val="20000"/>
                  </a:spcBef>
                  <a:spcAft>
                    <a:spcPct val="25000"/>
                  </a:spcAft>
                  <a:buClr>
                    <a:schemeClr val="accent2"/>
                  </a:buClr>
                  <a:buSzPct val="85000"/>
                  <a:buFont typeface="Wingdings" panose="05000000000000000000" pitchFamily="2" charset="2"/>
                  <a:buChar char="q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1pPr>
                <a:lvl2pPr marL="742950" indent="-285750" latinLnBrk="1"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Times New Roman" panose="02020603050405020304" pitchFamily="18" charset="0"/>
                  <a:buChar char="■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¢"/>
                  <a:defRPr kumimoji="1"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lr>
                    <a:schemeClr val="bg2"/>
                  </a:buClr>
                  <a:buSzPct val="50000"/>
                  <a:buFont typeface="Times New Roman" panose="02020603050405020304" pitchFamily="18" charset="0"/>
                  <a:buChar char="–"/>
                  <a:defRPr kumimoji="1"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5pPr>
                <a:lvl6pPr marL="25146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6pPr>
                <a:lvl7pPr marL="29718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7pPr>
                <a:lvl8pPr marL="34290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8pPr>
                <a:lvl9pPr marL="38862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9pPr>
              </a:lstStyle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ko-KR" sz="1490" kern="1200">
                    <a:solidFill>
                      <a:srgbClr val="000000"/>
                    </a:solidFill>
                    <a:cs typeface="Times New Roman" panose="02020603050405020304" pitchFamily="18" charset="0"/>
                  </a:rPr>
                  <a:t>W</a:t>
                </a:r>
                <a:r>
                  <a:rPr lang="en-US" altLang="ko-KR" sz="1490" kern="1200" baseline="-25000">
                    <a:solidFill>
                      <a:srgbClr val="000000"/>
                    </a:solidFill>
                    <a:cs typeface="Times New Roman" panose="02020603050405020304" pitchFamily="18" charset="0"/>
                  </a:rPr>
                  <a:t>0</a:t>
                </a:r>
                <a:r>
                  <a:rPr lang="en-US" altLang="ko-KR" sz="1490" kern="1200">
                    <a:solidFill>
                      <a:srgbClr val="000000"/>
                    </a:solidFill>
                    <a:cs typeface="Times New Roman" panose="02020603050405020304" pitchFamily="18" charset="0"/>
                  </a:rPr>
                  <a:t> = ?</a:t>
                </a:r>
              </a:p>
            </p:txBody>
          </p:sp>
          <p:sp>
            <p:nvSpPr>
              <p:cNvPr id="44062" name="Text Box 37"/>
              <p:cNvSpPr txBox="1">
                <a:spLocks noChangeArrowheads="1"/>
              </p:cNvSpPr>
              <p:nvPr/>
            </p:nvSpPr>
            <p:spPr bwMode="auto">
              <a:xfrm>
                <a:off x="4252914" y="3471863"/>
                <a:ext cx="1060638" cy="5911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7354" tIns="48677" rIns="97354" bIns="48677">
                <a:spAutoFit/>
              </a:bodyPr>
              <a:lstStyle>
                <a:lvl1pPr latinLnBrk="1">
                  <a:spcBef>
                    <a:spcPct val="20000"/>
                  </a:spcBef>
                  <a:spcAft>
                    <a:spcPct val="25000"/>
                  </a:spcAft>
                  <a:buClr>
                    <a:schemeClr val="accent2"/>
                  </a:buClr>
                  <a:buSzPct val="85000"/>
                  <a:buFont typeface="Wingdings" panose="05000000000000000000" pitchFamily="2" charset="2"/>
                  <a:buChar char="q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1pPr>
                <a:lvl2pPr marL="742950" indent="-285750" latinLnBrk="1"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Times New Roman" panose="02020603050405020304" pitchFamily="18" charset="0"/>
                  <a:buChar char="■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¢"/>
                  <a:defRPr kumimoji="1"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lr>
                    <a:schemeClr val="bg2"/>
                  </a:buClr>
                  <a:buSzPct val="50000"/>
                  <a:buFont typeface="Times New Roman" panose="02020603050405020304" pitchFamily="18" charset="0"/>
                  <a:buChar char="–"/>
                  <a:defRPr kumimoji="1"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5pPr>
                <a:lvl6pPr marL="25146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6pPr>
                <a:lvl7pPr marL="29718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7pPr>
                <a:lvl8pPr marL="34290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8pPr>
                <a:lvl9pPr marL="38862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9pPr>
              </a:lstStyle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ko-KR" sz="1490" kern="1200">
                    <a:solidFill>
                      <a:srgbClr val="000000"/>
                    </a:solidFill>
                    <a:cs typeface="Times New Roman" panose="02020603050405020304" pitchFamily="18" charset="0"/>
                  </a:rPr>
                  <a:t>W</a:t>
                </a:r>
                <a:r>
                  <a:rPr lang="en-US" altLang="ko-KR" sz="1490" kern="1200" baseline="-25000">
                    <a:solidFill>
                      <a:srgbClr val="000000"/>
                    </a:solidFill>
                    <a:cs typeface="Times New Roman" panose="02020603050405020304" pitchFamily="18" charset="0"/>
                  </a:rPr>
                  <a:t>1</a:t>
                </a:r>
                <a:r>
                  <a:rPr lang="en-US" altLang="ko-KR" sz="1490" kern="1200">
                    <a:solidFill>
                      <a:srgbClr val="000000"/>
                    </a:solidFill>
                    <a:cs typeface="Times New Roman" panose="02020603050405020304" pitchFamily="18" charset="0"/>
                  </a:rPr>
                  <a:t>=?</a:t>
                </a:r>
              </a:p>
            </p:txBody>
          </p:sp>
          <p:sp>
            <p:nvSpPr>
              <p:cNvPr id="44063" name="Text Box 38"/>
              <p:cNvSpPr txBox="1">
                <a:spLocks noChangeArrowheads="1"/>
              </p:cNvSpPr>
              <p:nvPr/>
            </p:nvSpPr>
            <p:spPr bwMode="auto">
              <a:xfrm>
                <a:off x="3795714" y="4462462"/>
                <a:ext cx="1060638" cy="5911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7354" tIns="48677" rIns="97354" bIns="48677">
                <a:spAutoFit/>
              </a:bodyPr>
              <a:lstStyle>
                <a:lvl1pPr latinLnBrk="1">
                  <a:spcBef>
                    <a:spcPct val="20000"/>
                  </a:spcBef>
                  <a:spcAft>
                    <a:spcPct val="25000"/>
                  </a:spcAft>
                  <a:buClr>
                    <a:schemeClr val="accent2"/>
                  </a:buClr>
                  <a:buSzPct val="85000"/>
                  <a:buFont typeface="Wingdings" panose="05000000000000000000" pitchFamily="2" charset="2"/>
                  <a:buChar char="q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1pPr>
                <a:lvl2pPr marL="742950" indent="-285750" latinLnBrk="1"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Times New Roman" panose="02020603050405020304" pitchFamily="18" charset="0"/>
                  <a:buChar char="■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¢"/>
                  <a:defRPr kumimoji="1"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lr>
                    <a:schemeClr val="bg2"/>
                  </a:buClr>
                  <a:buSzPct val="50000"/>
                  <a:buFont typeface="Times New Roman" panose="02020603050405020304" pitchFamily="18" charset="0"/>
                  <a:buChar char="–"/>
                  <a:defRPr kumimoji="1"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5pPr>
                <a:lvl6pPr marL="25146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6pPr>
                <a:lvl7pPr marL="29718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7pPr>
                <a:lvl8pPr marL="34290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8pPr>
                <a:lvl9pPr marL="38862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9pPr>
              </a:lstStyle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ko-KR" sz="1490" kern="1200">
                    <a:solidFill>
                      <a:srgbClr val="000000"/>
                    </a:solidFill>
                    <a:cs typeface="Times New Roman" panose="02020603050405020304" pitchFamily="18" charset="0"/>
                  </a:rPr>
                  <a:t>W</a:t>
                </a:r>
                <a:r>
                  <a:rPr lang="en-US" altLang="ko-KR" sz="1490" kern="1200" baseline="-25000">
                    <a:solidFill>
                      <a:srgbClr val="000000"/>
                    </a:solidFill>
                    <a:cs typeface="Times New Roman" panose="02020603050405020304" pitchFamily="18" charset="0"/>
                  </a:rPr>
                  <a:t>2</a:t>
                </a:r>
                <a:r>
                  <a:rPr lang="en-US" altLang="ko-KR" sz="1490" kern="1200">
                    <a:solidFill>
                      <a:srgbClr val="000000"/>
                    </a:solidFill>
                    <a:cs typeface="Times New Roman" panose="02020603050405020304" pitchFamily="18" charset="0"/>
                  </a:rPr>
                  <a:t>=?</a:t>
                </a:r>
              </a:p>
            </p:txBody>
          </p:sp>
          <p:sp>
            <p:nvSpPr>
              <p:cNvPr id="44064" name="Rectangle 39"/>
              <p:cNvSpPr>
                <a:spLocks noChangeArrowheads="1"/>
              </p:cNvSpPr>
              <p:nvPr/>
            </p:nvSpPr>
            <p:spPr bwMode="auto">
              <a:xfrm>
                <a:off x="5397500" y="4229099"/>
                <a:ext cx="513766" cy="5911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7354" tIns="48677" rIns="97354" bIns="48677">
                <a:spAutoFit/>
              </a:bodyPr>
              <a:lstStyle>
                <a:lvl1pPr latinLnBrk="1">
                  <a:spcBef>
                    <a:spcPct val="20000"/>
                  </a:spcBef>
                  <a:spcAft>
                    <a:spcPct val="25000"/>
                  </a:spcAft>
                  <a:buClr>
                    <a:schemeClr val="accent2"/>
                  </a:buClr>
                  <a:buSzPct val="85000"/>
                  <a:buFont typeface="Wingdings" panose="05000000000000000000" pitchFamily="2" charset="2"/>
                  <a:buChar char="q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1pPr>
                <a:lvl2pPr marL="742950" indent="-285750" latinLnBrk="1"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Times New Roman" panose="02020603050405020304" pitchFamily="18" charset="0"/>
                  <a:buChar char="■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¢"/>
                  <a:defRPr kumimoji="1"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lr>
                    <a:schemeClr val="bg2"/>
                  </a:buClr>
                  <a:buSzPct val="50000"/>
                  <a:buFont typeface="Times New Roman" panose="02020603050405020304" pitchFamily="18" charset="0"/>
                  <a:buChar char="–"/>
                  <a:defRPr kumimoji="1"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5pPr>
                <a:lvl6pPr marL="25146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6pPr>
                <a:lvl7pPr marL="29718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7pPr>
                <a:lvl8pPr marL="34290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8pPr>
                <a:lvl9pPr marL="38862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9pPr>
              </a:lstStyle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ko-KR" sz="1490" kern="1200" dirty="0">
                    <a:solidFill>
                      <a:srgbClr val="000000"/>
                    </a:solidFill>
                    <a:cs typeface="Times New Roman" panose="02020603050405020304" pitchFamily="18" charset="0"/>
                  </a:rPr>
                  <a:t>Σ</a:t>
                </a:r>
              </a:p>
            </p:txBody>
          </p:sp>
          <p:sp>
            <p:nvSpPr>
              <p:cNvPr id="44065" name="Line 40"/>
              <p:cNvSpPr>
                <a:spLocks noChangeShapeType="1"/>
              </p:cNvSpPr>
              <p:nvPr/>
            </p:nvSpPr>
            <p:spPr bwMode="auto">
              <a:xfrm flipV="1">
                <a:off x="3719513" y="4587875"/>
                <a:ext cx="1601787" cy="6858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97354" tIns="48677" rIns="97354" bIns="48677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kumimoji="1" lang="en-US" sz="1916" kern="1200">
                  <a:latin typeface="굴림" panose="020B0600000101010101" pitchFamily="34" charset="-127"/>
                  <a:ea typeface="굴림" panose="020B0600000101010101" pitchFamily="34" charset="-127"/>
                  <a:cs typeface="+mn-cs"/>
                </a:endParaRPr>
              </a:p>
            </p:txBody>
          </p:sp>
        </p:grpSp>
        <p:sp>
          <p:nvSpPr>
            <p:cNvPr id="44048" name="Text Box 29"/>
            <p:cNvSpPr txBox="1">
              <a:spLocks noChangeArrowheads="1"/>
            </p:cNvSpPr>
            <p:nvPr/>
          </p:nvSpPr>
          <p:spPr bwMode="auto">
            <a:xfrm>
              <a:off x="7644628" y="4072736"/>
              <a:ext cx="275034" cy="3079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7354" tIns="48677" rIns="97354" bIns="48677">
              <a:spAutoFit/>
            </a:bodyPr>
            <a:lstStyle>
              <a:lvl1pPr latinLnBrk="1">
                <a:spcBef>
                  <a:spcPct val="20000"/>
                </a:spcBef>
                <a:spcAft>
                  <a:spcPct val="25000"/>
                </a:spcAft>
                <a:buClr>
                  <a:schemeClr val="accent2"/>
                </a:buClr>
                <a:buSzPct val="85000"/>
                <a:buFont typeface="Wingdings" panose="05000000000000000000" pitchFamily="2" charset="2"/>
                <a:buChar char="q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1pPr>
              <a:lvl2pPr marL="742950" indent="-285750" latinLnBrk="1">
                <a:spcBef>
                  <a:spcPct val="20000"/>
                </a:spcBef>
                <a:buClr>
                  <a:schemeClr val="bg2"/>
                </a:buClr>
                <a:buSzPct val="75000"/>
                <a:buFont typeface="Times New Roman" panose="02020603050405020304" pitchFamily="18" charset="0"/>
                <a:buChar char="■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¢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3pPr>
              <a:lvl4pPr marL="1600200" indent="-228600" latinLnBrk="1">
                <a:spcBef>
                  <a:spcPct val="20000"/>
                </a:spcBef>
                <a:buClr>
                  <a:schemeClr val="bg2"/>
                </a:buClr>
                <a:buSzPct val="50000"/>
                <a:buFont typeface="Times New Roman" panose="02020603050405020304" pitchFamily="18" charset="0"/>
                <a:buChar char="–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bg2"/>
                </a:buClr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5pPr>
              <a:lvl6pPr marL="2514600" indent="-228600" eaLnBrk="0" fontAlgn="base" latinLnBrk="1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6pPr>
              <a:lvl7pPr marL="2971800" indent="-228600" eaLnBrk="0" fontAlgn="base" latinLnBrk="1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7pPr>
              <a:lvl8pPr marL="3429000" indent="-228600" eaLnBrk="0" fontAlgn="base" latinLnBrk="1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8pPr>
              <a:lvl9pPr marL="3886200" indent="-228600" eaLnBrk="0" fontAlgn="base" latinLnBrk="1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ko-KR" sz="1490" kern="1200">
                  <a:solidFill>
                    <a:srgbClr val="000000"/>
                  </a:solidFill>
                  <a:cs typeface="Times New Roman" panose="02020603050405020304" pitchFamily="18" charset="0"/>
                </a:rPr>
                <a:t>y</a:t>
              </a:r>
            </a:p>
          </p:txBody>
        </p:sp>
        <p:sp>
          <p:nvSpPr>
            <p:cNvPr id="44049" name="순서도: 논리합 14"/>
            <p:cNvSpPr>
              <a:spLocks noChangeArrowheads="1"/>
            </p:cNvSpPr>
            <p:nvPr/>
          </p:nvSpPr>
          <p:spPr bwMode="auto">
            <a:xfrm>
              <a:off x="8001818" y="4215612"/>
              <a:ext cx="285752" cy="285752"/>
            </a:xfrm>
            <a:prstGeom prst="flowChartOr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anchor="ctr"/>
            <a:lstStyle>
              <a:lvl1pPr latinLnBrk="1">
                <a:spcBef>
                  <a:spcPct val="20000"/>
                </a:spcBef>
                <a:spcAft>
                  <a:spcPct val="25000"/>
                </a:spcAft>
                <a:buClr>
                  <a:schemeClr val="accent2"/>
                </a:buClr>
                <a:buSzPct val="85000"/>
                <a:buFont typeface="Wingdings" panose="05000000000000000000" pitchFamily="2" charset="2"/>
                <a:buChar char="q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1pPr>
              <a:lvl2pPr marL="742950" indent="-285750" latinLnBrk="1">
                <a:spcBef>
                  <a:spcPct val="20000"/>
                </a:spcBef>
                <a:buClr>
                  <a:schemeClr val="bg2"/>
                </a:buClr>
                <a:buSzPct val="75000"/>
                <a:buFont typeface="Times New Roman" panose="02020603050405020304" pitchFamily="18" charset="0"/>
                <a:buChar char="■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¢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3pPr>
              <a:lvl4pPr marL="1600200" indent="-228600" latinLnBrk="1">
                <a:spcBef>
                  <a:spcPct val="20000"/>
                </a:spcBef>
                <a:buClr>
                  <a:schemeClr val="bg2"/>
                </a:buClr>
                <a:buSzPct val="50000"/>
                <a:buFont typeface="Times New Roman" panose="02020603050405020304" pitchFamily="18" charset="0"/>
                <a:buChar char="–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bg2"/>
                </a:buClr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5pPr>
              <a:lvl6pPr marL="2514600" indent="-228600" eaLnBrk="0" fontAlgn="base" latinLnBrk="1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6pPr>
              <a:lvl7pPr marL="2971800" indent="-228600" eaLnBrk="0" fontAlgn="base" latinLnBrk="1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7pPr>
              <a:lvl8pPr marL="3429000" indent="-228600" eaLnBrk="0" fontAlgn="base" latinLnBrk="1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8pPr>
              <a:lvl9pPr marL="3886200" indent="-228600" eaLnBrk="0" fontAlgn="base" latinLnBrk="1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ko-KR" altLang="en-US" sz="1916" kern="1200">
                <a:solidFill>
                  <a:srgbClr val="000000"/>
                </a:solidFill>
                <a:latin typeface="굴림" panose="020B0600000101010101" pitchFamily="34" charset="-127"/>
                <a:cs typeface="+mn-cs"/>
              </a:endParaRPr>
            </a:p>
          </p:txBody>
        </p:sp>
        <p:cxnSp>
          <p:nvCxnSpPr>
            <p:cNvPr id="44050" name="직선 화살표 연결선 15"/>
            <p:cNvCxnSpPr>
              <a:cxnSpLocks noChangeShapeType="1"/>
            </p:cNvCxnSpPr>
            <p:nvPr/>
          </p:nvCxnSpPr>
          <p:spPr bwMode="auto">
            <a:xfrm rot="5400000">
              <a:off x="8002612" y="4071942"/>
              <a:ext cx="285752" cy="1588"/>
            </a:xfrm>
            <a:prstGeom prst="straightConnector1">
              <a:avLst/>
            </a:prstGeom>
            <a:noFill/>
            <a:ln w="19050" algn="ctr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4051" name="Text Box 29"/>
            <p:cNvSpPr txBox="1">
              <a:spLocks noChangeArrowheads="1"/>
            </p:cNvSpPr>
            <p:nvPr/>
          </p:nvSpPr>
          <p:spPr bwMode="auto">
            <a:xfrm>
              <a:off x="8001818" y="3644108"/>
              <a:ext cx="275034" cy="3079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7354" tIns="48677" rIns="97354" bIns="48677">
              <a:spAutoFit/>
            </a:bodyPr>
            <a:lstStyle>
              <a:lvl1pPr latinLnBrk="1">
                <a:spcBef>
                  <a:spcPct val="20000"/>
                </a:spcBef>
                <a:spcAft>
                  <a:spcPct val="25000"/>
                </a:spcAft>
                <a:buClr>
                  <a:schemeClr val="accent2"/>
                </a:buClr>
                <a:buSzPct val="85000"/>
                <a:buFont typeface="Wingdings" panose="05000000000000000000" pitchFamily="2" charset="2"/>
                <a:buChar char="q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1pPr>
              <a:lvl2pPr marL="742950" indent="-285750" latinLnBrk="1">
                <a:spcBef>
                  <a:spcPct val="20000"/>
                </a:spcBef>
                <a:buClr>
                  <a:schemeClr val="bg2"/>
                </a:buClr>
                <a:buSzPct val="75000"/>
                <a:buFont typeface="Times New Roman" panose="02020603050405020304" pitchFamily="18" charset="0"/>
                <a:buChar char="■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¢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3pPr>
              <a:lvl4pPr marL="1600200" indent="-228600" latinLnBrk="1">
                <a:spcBef>
                  <a:spcPct val="20000"/>
                </a:spcBef>
                <a:buClr>
                  <a:schemeClr val="bg2"/>
                </a:buClr>
                <a:buSzPct val="50000"/>
                <a:buFont typeface="Times New Roman" panose="02020603050405020304" pitchFamily="18" charset="0"/>
                <a:buChar char="–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bg2"/>
                </a:buClr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5pPr>
              <a:lvl6pPr marL="2514600" indent="-228600" eaLnBrk="0" fontAlgn="base" latinLnBrk="1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6pPr>
              <a:lvl7pPr marL="2971800" indent="-228600" eaLnBrk="0" fontAlgn="base" latinLnBrk="1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7pPr>
              <a:lvl8pPr marL="3429000" indent="-228600" eaLnBrk="0" fontAlgn="base" latinLnBrk="1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8pPr>
              <a:lvl9pPr marL="3886200" indent="-228600" eaLnBrk="0" fontAlgn="base" latinLnBrk="1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ko-KR" sz="1490" kern="1200">
                  <a:solidFill>
                    <a:srgbClr val="000000"/>
                  </a:solidFill>
                  <a:cs typeface="Times New Roman" panose="02020603050405020304" pitchFamily="18" charset="0"/>
                </a:rPr>
                <a:t>d</a:t>
              </a:r>
            </a:p>
          </p:txBody>
        </p:sp>
      </p:grpSp>
      <p:sp>
        <p:nvSpPr>
          <p:cNvPr id="44045" name="Text Box 29"/>
          <p:cNvSpPr txBox="1">
            <a:spLocks noChangeArrowheads="1"/>
          </p:cNvSpPr>
          <p:nvPr/>
        </p:nvSpPr>
        <p:spPr bwMode="auto">
          <a:xfrm>
            <a:off x="9621299" y="4108396"/>
            <a:ext cx="356910" cy="327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7354" tIns="48677" rIns="97354" bIns="48677">
            <a:spAutoFit/>
          </a:bodyPr>
          <a:lstStyle>
            <a:lvl1pPr latinLnBrk="1">
              <a:spcBef>
                <a:spcPct val="20000"/>
              </a:spcBef>
              <a:spcAft>
                <a:spcPct val="25000"/>
              </a:spcAft>
              <a:buClr>
                <a:schemeClr val="accent2"/>
              </a:buClr>
              <a:buSzPct val="85000"/>
              <a:buFont typeface="Wingdings" panose="05000000000000000000" pitchFamily="2" charset="2"/>
              <a:buChar char="q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bg2"/>
              </a:buClr>
              <a:buSzPct val="75000"/>
              <a:buFont typeface="Times New Roman" panose="02020603050405020304" pitchFamily="18" charset="0"/>
              <a:buChar char="■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¢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bg2"/>
              </a:buClr>
              <a:buSzPct val="50000"/>
              <a:buFont typeface="Times New Roman" panose="02020603050405020304" pitchFamily="18" charset="0"/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bg2"/>
              </a:buClr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ko-KR" sz="1490" kern="1200">
                <a:solidFill>
                  <a:srgbClr val="000000"/>
                </a:solidFill>
                <a:cs typeface="Times New Roman" panose="02020603050405020304" pitchFamily="18" charset="0"/>
              </a:rPr>
              <a:t>x</a:t>
            </a:r>
            <a:r>
              <a:rPr lang="en-US" altLang="ko-KR" sz="1490" kern="1200" baseline="-25000">
                <a:solidFill>
                  <a:srgbClr val="000000"/>
                </a:solidFill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44046" name="Text Box 30"/>
          <p:cNvSpPr txBox="1">
            <a:spLocks noChangeArrowheads="1"/>
          </p:cNvSpPr>
          <p:nvPr/>
        </p:nvSpPr>
        <p:spPr bwMode="auto">
          <a:xfrm>
            <a:off x="6121305" y="2433603"/>
            <a:ext cx="356910" cy="327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7354" tIns="48677" rIns="97354" bIns="48677">
            <a:spAutoFit/>
          </a:bodyPr>
          <a:lstStyle>
            <a:lvl1pPr latinLnBrk="1">
              <a:spcBef>
                <a:spcPct val="20000"/>
              </a:spcBef>
              <a:spcAft>
                <a:spcPct val="25000"/>
              </a:spcAft>
              <a:buClr>
                <a:schemeClr val="accent2"/>
              </a:buClr>
              <a:buSzPct val="85000"/>
              <a:buFont typeface="Wingdings" panose="05000000000000000000" pitchFamily="2" charset="2"/>
              <a:buChar char="q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bg2"/>
              </a:buClr>
              <a:buSzPct val="75000"/>
              <a:buFont typeface="Times New Roman" panose="02020603050405020304" pitchFamily="18" charset="0"/>
              <a:buChar char="■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¢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bg2"/>
              </a:buClr>
              <a:buSzPct val="50000"/>
              <a:buFont typeface="Times New Roman" panose="02020603050405020304" pitchFamily="18" charset="0"/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bg2"/>
              </a:buClr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ko-KR" sz="1490" kern="1200">
                <a:solidFill>
                  <a:srgbClr val="000000"/>
                </a:solidFill>
                <a:cs typeface="Times New Roman" panose="02020603050405020304" pitchFamily="18" charset="0"/>
              </a:rPr>
              <a:t>x</a:t>
            </a:r>
            <a:r>
              <a:rPr lang="en-US" altLang="ko-KR" sz="1490" kern="1200" baseline="-25000">
                <a:solidFill>
                  <a:srgbClr val="000000"/>
                </a:solidFill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35" name="Shape 532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>
                <a:latin typeface="Oswald"/>
                <a:ea typeface="Oswald"/>
                <a:cs typeface="Oswald"/>
                <a:sym typeface="Oswald"/>
              </a:rPr>
              <a:t>BACK PROPAGATION</a:t>
            </a:r>
          </a:p>
        </p:txBody>
      </p:sp>
      <p:sp>
        <p:nvSpPr>
          <p:cNvPr id="36" name="Rectangle 3"/>
          <p:cNvSpPr>
            <a:spLocks noChangeArrowheads="1"/>
          </p:cNvSpPr>
          <p:nvPr/>
        </p:nvSpPr>
        <p:spPr bwMode="auto">
          <a:xfrm>
            <a:off x="1992629" y="1484735"/>
            <a:ext cx="9168263" cy="4259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7354" tIns="48677" rIns="97354" bIns="48677">
            <a:spAutoFit/>
          </a:bodyPr>
          <a:lstStyle/>
          <a:p>
            <a:pPr fontAlgn="base" latinLnBrk="1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sz="2129" kern="1200" dirty="0">
                <a:latin typeface="Georgia" panose="02040502050405020303" pitchFamily="18" charset="0"/>
                <a:ea typeface="굴림" charset="-127"/>
                <a:cs typeface="+mn-cs"/>
              </a:rPr>
              <a:t>Apply Iteratively Perceptron Training Rule on the different examples:</a:t>
            </a:r>
          </a:p>
        </p:txBody>
      </p:sp>
    </p:spTree>
    <p:extLst>
      <p:ext uri="{BB962C8B-B14F-4D97-AF65-F5344CB8AC3E}">
        <p14:creationId xmlns:p14="http://schemas.microsoft.com/office/powerpoint/2010/main" val="14147577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슬라이드 번호 개체 틀 5"/>
          <p:cNvSpPr>
            <a:spLocks noGrp="1"/>
          </p:cNvSpPr>
          <p:nvPr>
            <p:ph type="sldNum" sz="quarter" idx="4294967295"/>
          </p:nvPr>
        </p:nvSpPr>
        <p:spPr bwMode="auto">
          <a:xfrm>
            <a:off x="9132889" y="6648469"/>
            <a:ext cx="2028003" cy="486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7354" tIns="48677" rIns="97354" bIns="48677"/>
          <a:lstStyle>
            <a:lvl1pPr latinLnBrk="1">
              <a:spcBef>
                <a:spcPct val="20000"/>
              </a:spcBef>
              <a:spcAft>
                <a:spcPct val="25000"/>
              </a:spcAft>
              <a:buClr>
                <a:schemeClr val="accent2"/>
              </a:buClr>
              <a:buSzPct val="85000"/>
              <a:buFont typeface="Wingdings" panose="05000000000000000000" pitchFamily="2" charset="2"/>
              <a:buChar char="q"/>
              <a:defRPr kumimoji="1" sz="2129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1pPr>
            <a:lvl2pPr marL="790945" indent="-304209" latinLnBrk="1">
              <a:spcBef>
                <a:spcPct val="20000"/>
              </a:spcBef>
              <a:buClr>
                <a:schemeClr val="bg2"/>
              </a:buClr>
              <a:buSzPct val="75000"/>
              <a:buFont typeface="Times New Roman" panose="02020603050405020304" pitchFamily="18" charset="0"/>
              <a:buChar char="■"/>
              <a:defRPr kumimoji="1" sz="2981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2pPr>
            <a:lvl3pPr marL="1216838" indent="-243368" latinLnBrk="1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¢"/>
              <a:defRPr kumimoji="1" sz="1703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3pPr>
            <a:lvl4pPr marL="1703573" indent="-243368" latinLnBrk="1">
              <a:spcBef>
                <a:spcPct val="20000"/>
              </a:spcBef>
              <a:buClr>
                <a:schemeClr val="bg2"/>
              </a:buClr>
              <a:buSzPct val="50000"/>
              <a:buFont typeface="Times New Roman" panose="02020603050405020304" pitchFamily="18" charset="0"/>
              <a:buChar char="–"/>
              <a:defRPr kumimoji="1" sz="1703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4pPr>
            <a:lvl5pPr marL="2190308" indent="-243368" latinLnBrk="1">
              <a:spcBef>
                <a:spcPct val="20000"/>
              </a:spcBef>
              <a:buClr>
                <a:schemeClr val="bg2"/>
              </a:buClr>
              <a:buChar char="•"/>
              <a:defRPr kumimoji="1" sz="149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5pPr>
            <a:lvl6pPr marL="2677043" indent="-243368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•"/>
              <a:defRPr kumimoji="1" sz="149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6pPr>
            <a:lvl7pPr marL="3163778" indent="-243368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•"/>
              <a:defRPr kumimoji="1" sz="149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7pPr>
            <a:lvl8pPr marL="3650513" indent="-243368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•"/>
              <a:defRPr kumimoji="1" sz="149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8pPr>
            <a:lvl9pPr marL="4137249" indent="-243368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•"/>
              <a:defRPr kumimoji="1" sz="149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707F8AEA-CDD5-45B7-9BDF-6DA1D39F1126}" type="slidenum">
              <a:rPr lang="en-GB" altLang="ko-KR" sz="1916" kern="1200">
                <a:solidFill>
                  <a:srgbClr val="000000"/>
                </a:solidFill>
                <a:latin typeface="굴림" panose="020B0600000101010101" pitchFamily="34" charset="-127"/>
                <a:cs typeface="+mn-cs"/>
              </a:rPr>
              <a:pPr fontAlgn="base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32</a:t>
            </a:fld>
            <a:endParaRPr lang="en-GB" altLang="ko-KR" sz="1916" kern="1200">
              <a:solidFill>
                <a:srgbClr val="000000"/>
              </a:solidFill>
              <a:latin typeface="굴림" panose="020B0600000101010101" pitchFamily="34" charset="-127"/>
              <a:cs typeface="+mn-cs"/>
            </a:endParaRPr>
          </a:p>
        </p:txBody>
      </p:sp>
      <p:sp>
        <p:nvSpPr>
          <p:cNvPr id="45061" name="Line 4"/>
          <p:cNvSpPr>
            <a:spLocks noChangeShapeType="1"/>
          </p:cNvSpPr>
          <p:nvPr/>
        </p:nvSpPr>
        <p:spPr bwMode="auto">
          <a:xfrm flipV="1">
            <a:off x="6095954" y="2514723"/>
            <a:ext cx="0" cy="3976576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7354" tIns="48677" rIns="97354" bIns="48677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kumimoji="1" lang="en-US" sz="1916" kern="1200">
              <a:latin typeface="굴림" panose="020B0600000101010101" pitchFamily="34" charset="-127"/>
              <a:ea typeface="굴림" panose="020B0600000101010101" pitchFamily="34" charset="-127"/>
              <a:cs typeface="+mn-cs"/>
            </a:endParaRPr>
          </a:p>
        </p:txBody>
      </p:sp>
      <p:sp>
        <p:nvSpPr>
          <p:cNvPr id="45062" name="Line 5"/>
          <p:cNvSpPr>
            <a:spLocks noChangeShapeType="1"/>
          </p:cNvSpPr>
          <p:nvPr/>
        </p:nvSpPr>
        <p:spPr bwMode="auto">
          <a:xfrm>
            <a:off x="2932270" y="4301056"/>
            <a:ext cx="673466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7354" tIns="48677" rIns="97354" bIns="48677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kumimoji="1" lang="en-US" sz="1916" kern="1200">
              <a:latin typeface="굴림" panose="020B0600000101010101" pitchFamily="34" charset="-127"/>
              <a:ea typeface="굴림" panose="020B0600000101010101" pitchFamily="34" charset="-127"/>
              <a:cs typeface="+mn-cs"/>
            </a:endParaRPr>
          </a:p>
        </p:txBody>
      </p:sp>
      <p:sp>
        <p:nvSpPr>
          <p:cNvPr id="45063" name="Oval 6"/>
          <p:cNvSpPr>
            <a:spLocks noChangeArrowheads="1"/>
          </p:cNvSpPr>
          <p:nvPr/>
        </p:nvSpPr>
        <p:spPr bwMode="auto">
          <a:xfrm>
            <a:off x="5446993" y="5274498"/>
            <a:ext cx="405601" cy="324480"/>
          </a:xfrm>
          <a:prstGeom prst="ellipse">
            <a:avLst/>
          </a:prstGeom>
          <a:solidFill>
            <a:srgbClr val="C0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7354" tIns="48677" rIns="97354" bIns="48677" anchor="ctr"/>
          <a:lstStyle>
            <a:lvl1pPr latinLnBrk="1">
              <a:spcBef>
                <a:spcPct val="20000"/>
              </a:spcBef>
              <a:spcAft>
                <a:spcPct val="25000"/>
              </a:spcAft>
              <a:buClr>
                <a:schemeClr val="accent2"/>
              </a:buClr>
              <a:buSzPct val="85000"/>
              <a:buFont typeface="Wingdings" panose="05000000000000000000" pitchFamily="2" charset="2"/>
              <a:buChar char="q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bg2"/>
              </a:buClr>
              <a:buSzPct val="75000"/>
              <a:buFont typeface="Times New Roman" panose="02020603050405020304" pitchFamily="18" charset="0"/>
              <a:buChar char="■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¢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bg2"/>
              </a:buClr>
              <a:buSzPct val="50000"/>
              <a:buFont typeface="Times New Roman" panose="02020603050405020304" pitchFamily="18" charset="0"/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bg2"/>
              </a:buClr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ko-KR" altLang="en-US" sz="1916" kern="1200">
              <a:solidFill>
                <a:srgbClr val="000000"/>
              </a:solidFill>
              <a:latin typeface="굴림" panose="020B0600000101010101" pitchFamily="34" charset="-127"/>
              <a:cs typeface="+mn-cs"/>
            </a:endParaRPr>
          </a:p>
        </p:txBody>
      </p:sp>
      <p:sp>
        <p:nvSpPr>
          <p:cNvPr id="45064" name="Oval 7"/>
          <p:cNvSpPr>
            <a:spLocks noChangeArrowheads="1"/>
          </p:cNvSpPr>
          <p:nvPr/>
        </p:nvSpPr>
        <p:spPr bwMode="auto">
          <a:xfrm>
            <a:off x="7314446" y="3082564"/>
            <a:ext cx="405601" cy="32448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7354" tIns="48677" rIns="97354" bIns="48677" anchor="ctr"/>
          <a:lstStyle>
            <a:lvl1pPr latinLnBrk="1">
              <a:spcBef>
                <a:spcPct val="20000"/>
              </a:spcBef>
              <a:spcAft>
                <a:spcPct val="25000"/>
              </a:spcAft>
              <a:buClr>
                <a:schemeClr val="accent2"/>
              </a:buClr>
              <a:buSzPct val="85000"/>
              <a:buFont typeface="Wingdings" panose="05000000000000000000" pitchFamily="2" charset="2"/>
              <a:buChar char="q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bg2"/>
              </a:buClr>
              <a:buSzPct val="75000"/>
              <a:buFont typeface="Times New Roman" panose="02020603050405020304" pitchFamily="18" charset="0"/>
              <a:buChar char="■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¢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bg2"/>
              </a:buClr>
              <a:buSzPct val="50000"/>
              <a:buFont typeface="Times New Roman" panose="02020603050405020304" pitchFamily="18" charset="0"/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bg2"/>
              </a:buClr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ko-KR" altLang="en-US" sz="1916" kern="1200">
              <a:solidFill>
                <a:srgbClr val="000000"/>
              </a:solidFill>
              <a:latin typeface="굴림" panose="020B0600000101010101" pitchFamily="34" charset="-127"/>
              <a:cs typeface="+mn-cs"/>
            </a:endParaRPr>
          </a:p>
        </p:txBody>
      </p:sp>
      <p:sp>
        <p:nvSpPr>
          <p:cNvPr id="45065" name="Oval 8"/>
          <p:cNvSpPr>
            <a:spLocks noChangeArrowheads="1"/>
          </p:cNvSpPr>
          <p:nvPr/>
        </p:nvSpPr>
        <p:spPr bwMode="auto">
          <a:xfrm>
            <a:off x="4067951" y="5193378"/>
            <a:ext cx="405601" cy="32448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accent2"/>
            </a:solidFill>
            <a:round/>
            <a:headEnd/>
            <a:tailEnd/>
          </a:ln>
        </p:spPr>
        <p:txBody>
          <a:bodyPr wrap="none" lIns="97354" tIns="48677" rIns="97354" bIns="48677" anchor="ctr"/>
          <a:lstStyle>
            <a:lvl1pPr latinLnBrk="1">
              <a:spcBef>
                <a:spcPct val="20000"/>
              </a:spcBef>
              <a:spcAft>
                <a:spcPct val="25000"/>
              </a:spcAft>
              <a:buClr>
                <a:schemeClr val="accent2"/>
              </a:buClr>
              <a:buSzPct val="85000"/>
              <a:buFont typeface="Wingdings" panose="05000000000000000000" pitchFamily="2" charset="2"/>
              <a:buChar char="q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bg2"/>
              </a:buClr>
              <a:buSzPct val="75000"/>
              <a:buFont typeface="Times New Roman" panose="02020603050405020304" pitchFamily="18" charset="0"/>
              <a:buChar char="■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¢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bg2"/>
              </a:buClr>
              <a:buSzPct val="50000"/>
              <a:buFont typeface="Times New Roman" panose="02020603050405020304" pitchFamily="18" charset="0"/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bg2"/>
              </a:buClr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ko-KR" altLang="en-US" sz="1916" kern="1200">
              <a:solidFill>
                <a:srgbClr val="000000"/>
              </a:solidFill>
              <a:latin typeface="굴림" panose="020B0600000101010101" pitchFamily="34" charset="-127"/>
              <a:cs typeface="+mn-cs"/>
            </a:endParaRPr>
          </a:p>
        </p:txBody>
      </p:sp>
      <p:sp>
        <p:nvSpPr>
          <p:cNvPr id="45066" name="Line 9"/>
          <p:cNvSpPr>
            <a:spLocks noChangeShapeType="1"/>
          </p:cNvSpPr>
          <p:nvPr/>
        </p:nvSpPr>
        <p:spPr bwMode="auto">
          <a:xfrm flipH="1">
            <a:off x="5203633" y="3082564"/>
            <a:ext cx="3489855" cy="3570975"/>
          </a:xfrm>
          <a:prstGeom prst="line">
            <a:avLst/>
          </a:prstGeom>
          <a:noFill/>
          <a:ln w="9525">
            <a:solidFill>
              <a:schemeClr val="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7354" tIns="48677" rIns="97354" bIns="48677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kumimoji="1" lang="en-US" sz="1916" kern="1200">
              <a:latin typeface="굴림" panose="020B0600000101010101" pitchFamily="34" charset="-127"/>
              <a:ea typeface="굴림" panose="020B0600000101010101" pitchFamily="34" charset="-127"/>
              <a:cs typeface="+mn-cs"/>
            </a:endParaRPr>
          </a:p>
        </p:txBody>
      </p:sp>
      <p:sp>
        <p:nvSpPr>
          <p:cNvPr id="45067" name="Line 10"/>
          <p:cNvSpPr>
            <a:spLocks noChangeShapeType="1"/>
          </p:cNvSpPr>
          <p:nvPr/>
        </p:nvSpPr>
        <p:spPr bwMode="auto">
          <a:xfrm>
            <a:off x="3824591" y="4625536"/>
            <a:ext cx="243360" cy="405601"/>
          </a:xfrm>
          <a:prstGeom prst="line">
            <a:avLst/>
          </a:prstGeom>
          <a:noFill/>
          <a:ln w="9525">
            <a:solidFill>
              <a:schemeClr val="fol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7354" tIns="48677" rIns="97354" bIns="48677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kumimoji="1" lang="en-US" sz="1916" kern="1200">
              <a:latin typeface="굴림" panose="020B0600000101010101" pitchFamily="34" charset="-127"/>
              <a:ea typeface="굴림" panose="020B0600000101010101" pitchFamily="34" charset="-127"/>
              <a:cs typeface="+mn-cs"/>
            </a:endParaRPr>
          </a:p>
        </p:txBody>
      </p:sp>
      <p:grpSp>
        <p:nvGrpSpPr>
          <p:cNvPr id="45068" name="그룹 11"/>
          <p:cNvGrpSpPr>
            <a:grpSpLocks/>
          </p:cNvGrpSpPr>
          <p:nvPr/>
        </p:nvGrpSpPr>
        <p:grpSpPr bwMode="auto">
          <a:xfrm>
            <a:off x="7948203" y="4564698"/>
            <a:ext cx="2737798" cy="1691878"/>
            <a:chOff x="5715807" y="3644108"/>
            <a:chExt cx="2571763" cy="1590494"/>
          </a:xfrm>
        </p:grpSpPr>
        <p:grpSp>
          <p:nvGrpSpPr>
            <p:cNvPr id="45071" name="그룹 34"/>
            <p:cNvGrpSpPr>
              <a:grpSpLocks/>
            </p:cNvGrpSpPr>
            <p:nvPr/>
          </p:nvGrpSpPr>
          <p:grpSpPr bwMode="auto">
            <a:xfrm>
              <a:off x="5715807" y="3786982"/>
              <a:ext cx="2312200" cy="1447620"/>
              <a:chOff x="3125788" y="3303588"/>
              <a:chExt cx="4116387" cy="2778720"/>
            </a:xfrm>
          </p:grpSpPr>
          <p:sp>
            <p:nvSpPr>
              <p:cNvPr id="45076" name="Oval 27"/>
              <p:cNvSpPr>
                <a:spLocks noChangeArrowheads="1"/>
              </p:cNvSpPr>
              <p:nvPr/>
            </p:nvSpPr>
            <p:spPr bwMode="auto">
              <a:xfrm>
                <a:off x="3643313" y="5197475"/>
                <a:ext cx="228600" cy="228600"/>
              </a:xfrm>
              <a:prstGeom prst="ellipse">
                <a:avLst/>
              </a:prstGeom>
              <a:solidFill>
                <a:schemeClr val="folHlink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lIns="97354" tIns="48677" rIns="97354" bIns="48677" anchor="ctr"/>
              <a:lstStyle>
                <a:lvl1pPr latinLnBrk="1">
                  <a:spcBef>
                    <a:spcPct val="20000"/>
                  </a:spcBef>
                  <a:spcAft>
                    <a:spcPct val="25000"/>
                  </a:spcAft>
                  <a:buClr>
                    <a:schemeClr val="accent2"/>
                  </a:buClr>
                  <a:buSzPct val="85000"/>
                  <a:buFont typeface="Wingdings" panose="05000000000000000000" pitchFamily="2" charset="2"/>
                  <a:buChar char="q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1pPr>
                <a:lvl2pPr marL="742950" indent="-285750" latinLnBrk="1"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Times New Roman" panose="02020603050405020304" pitchFamily="18" charset="0"/>
                  <a:buChar char="■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¢"/>
                  <a:defRPr kumimoji="1"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lr>
                    <a:schemeClr val="bg2"/>
                  </a:buClr>
                  <a:buSzPct val="50000"/>
                  <a:buFont typeface="Times New Roman" panose="02020603050405020304" pitchFamily="18" charset="0"/>
                  <a:buChar char="–"/>
                  <a:defRPr kumimoji="1"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5pPr>
                <a:lvl6pPr marL="25146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6pPr>
                <a:lvl7pPr marL="29718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7pPr>
                <a:lvl8pPr marL="34290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8pPr>
                <a:lvl9pPr marL="38862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9pPr>
              </a:lstStyle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endParaRPr lang="ko-KR" altLang="en-US" sz="1490" kern="1200">
                  <a:solidFill>
                    <a:srgbClr val="000000"/>
                  </a:solidFill>
                  <a:latin typeface="굴림" panose="020B0600000101010101" pitchFamily="34" charset="-127"/>
                  <a:cs typeface="+mn-cs"/>
                </a:endParaRPr>
              </a:p>
            </p:txBody>
          </p:sp>
          <p:sp>
            <p:nvSpPr>
              <p:cNvPr id="45077" name="Oval 28"/>
              <p:cNvSpPr>
                <a:spLocks noChangeArrowheads="1"/>
              </p:cNvSpPr>
              <p:nvPr/>
            </p:nvSpPr>
            <p:spPr bwMode="auto">
              <a:xfrm>
                <a:off x="3582988" y="3430588"/>
                <a:ext cx="228600" cy="228600"/>
              </a:xfrm>
              <a:prstGeom prst="ellipse">
                <a:avLst/>
              </a:prstGeom>
              <a:solidFill>
                <a:schemeClr val="folHlink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lIns="97354" tIns="48677" rIns="97354" bIns="48677" anchor="ctr"/>
              <a:lstStyle>
                <a:lvl1pPr latinLnBrk="1">
                  <a:spcBef>
                    <a:spcPct val="20000"/>
                  </a:spcBef>
                  <a:spcAft>
                    <a:spcPct val="25000"/>
                  </a:spcAft>
                  <a:buClr>
                    <a:schemeClr val="accent2"/>
                  </a:buClr>
                  <a:buSzPct val="85000"/>
                  <a:buFont typeface="Wingdings" panose="05000000000000000000" pitchFamily="2" charset="2"/>
                  <a:buChar char="q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1pPr>
                <a:lvl2pPr marL="742950" indent="-285750" latinLnBrk="1"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Times New Roman" panose="02020603050405020304" pitchFamily="18" charset="0"/>
                  <a:buChar char="■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¢"/>
                  <a:defRPr kumimoji="1"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lr>
                    <a:schemeClr val="bg2"/>
                  </a:buClr>
                  <a:buSzPct val="50000"/>
                  <a:buFont typeface="Times New Roman" panose="02020603050405020304" pitchFamily="18" charset="0"/>
                  <a:buChar char="–"/>
                  <a:defRPr kumimoji="1"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5pPr>
                <a:lvl6pPr marL="25146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6pPr>
                <a:lvl7pPr marL="29718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7pPr>
                <a:lvl8pPr marL="34290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8pPr>
                <a:lvl9pPr marL="38862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9pPr>
              </a:lstStyle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endParaRPr lang="ko-KR" altLang="en-US" sz="1490" kern="1200">
                  <a:solidFill>
                    <a:srgbClr val="000000"/>
                  </a:solidFill>
                  <a:latin typeface="굴림" panose="020B0600000101010101" pitchFamily="34" charset="-127"/>
                  <a:cs typeface="+mn-cs"/>
                </a:endParaRPr>
              </a:p>
            </p:txBody>
          </p:sp>
          <p:sp>
            <p:nvSpPr>
              <p:cNvPr id="45078" name="Text Box 29"/>
              <p:cNvSpPr txBox="1">
                <a:spLocks noChangeArrowheads="1"/>
              </p:cNvSpPr>
              <p:nvPr/>
            </p:nvSpPr>
            <p:spPr bwMode="auto">
              <a:xfrm>
                <a:off x="3125788" y="3303588"/>
                <a:ext cx="596869" cy="5911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7354" tIns="48677" rIns="97354" bIns="48677">
                <a:spAutoFit/>
              </a:bodyPr>
              <a:lstStyle>
                <a:lvl1pPr latinLnBrk="1">
                  <a:spcBef>
                    <a:spcPct val="20000"/>
                  </a:spcBef>
                  <a:spcAft>
                    <a:spcPct val="25000"/>
                  </a:spcAft>
                  <a:buClr>
                    <a:schemeClr val="accent2"/>
                  </a:buClr>
                  <a:buSzPct val="85000"/>
                  <a:buFont typeface="Wingdings" panose="05000000000000000000" pitchFamily="2" charset="2"/>
                  <a:buChar char="q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1pPr>
                <a:lvl2pPr marL="742950" indent="-285750" latinLnBrk="1"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Times New Roman" panose="02020603050405020304" pitchFamily="18" charset="0"/>
                  <a:buChar char="■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¢"/>
                  <a:defRPr kumimoji="1"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lr>
                    <a:schemeClr val="bg2"/>
                  </a:buClr>
                  <a:buSzPct val="50000"/>
                  <a:buFont typeface="Times New Roman" panose="02020603050405020304" pitchFamily="18" charset="0"/>
                  <a:buChar char="–"/>
                  <a:defRPr kumimoji="1"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5pPr>
                <a:lvl6pPr marL="25146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6pPr>
                <a:lvl7pPr marL="29718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7pPr>
                <a:lvl8pPr marL="34290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8pPr>
                <a:lvl9pPr marL="38862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9pPr>
              </a:lstStyle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ko-KR" sz="1490" kern="1200">
                    <a:solidFill>
                      <a:srgbClr val="000000"/>
                    </a:solidFill>
                    <a:cs typeface="Times New Roman" panose="02020603050405020304" pitchFamily="18" charset="0"/>
                  </a:rPr>
                  <a:t>x</a:t>
                </a:r>
                <a:r>
                  <a:rPr lang="en-US" altLang="ko-KR" sz="1490" kern="1200" baseline="-25000">
                    <a:solidFill>
                      <a:srgbClr val="000000"/>
                    </a:solidFill>
                    <a:cs typeface="Times New Roman" panose="02020603050405020304" pitchFamily="18" charset="0"/>
                  </a:rPr>
                  <a:t>1</a:t>
                </a:r>
              </a:p>
            </p:txBody>
          </p:sp>
          <p:sp>
            <p:nvSpPr>
              <p:cNvPr id="45079" name="Text Box 30"/>
              <p:cNvSpPr txBox="1">
                <a:spLocks noChangeArrowheads="1"/>
              </p:cNvSpPr>
              <p:nvPr/>
            </p:nvSpPr>
            <p:spPr bwMode="auto">
              <a:xfrm>
                <a:off x="3186114" y="5072064"/>
                <a:ext cx="596869" cy="5911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7354" tIns="48677" rIns="97354" bIns="48677">
                <a:spAutoFit/>
              </a:bodyPr>
              <a:lstStyle>
                <a:lvl1pPr latinLnBrk="1">
                  <a:spcBef>
                    <a:spcPct val="20000"/>
                  </a:spcBef>
                  <a:spcAft>
                    <a:spcPct val="25000"/>
                  </a:spcAft>
                  <a:buClr>
                    <a:schemeClr val="accent2"/>
                  </a:buClr>
                  <a:buSzPct val="85000"/>
                  <a:buFont typeface="Wingdings" panose="05000000000000000000" pitchFamily="2" charset="2"/>
                  <a:buChar char="q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1pPr>
                <a:lvl2pPr marL="742950" indent="-285750" latinLnBrk="1"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Times New Roman" panose="02020603050405020304" pitchFamily="18" charset="0"/>
                  <a:buChar char="■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¢"/>
                  <a:defRPr kumimoji="1"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lr>
                    <a:schemeClr val="bg2"/>
                  </a:buClr>
                  <a:buSzPct val="50000"/>
                  <a:buFont typeface="Times New Roman" panose="02020603050405020304" pitchFamily="18" charset="0"/>
                  <a:buChar char="–"/>
                  <a:defRPr kumimoji="1"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5pPr>
                <a:lvl6pPr marL="25146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6pPr>
                <a:lvl7pPr marL="29718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7pPr>
                <a:lvl8pPr marL="34290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8pPr>
                <a:lvl9pPr marL="38862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9pPr>
              </a:lstStyle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ko-KR" sz="1490" kern="1200">
                    <a:solidFill>
                      <a:srgbClr val="000000"/>
                    </a:solidFill>
                    <a:cs typeface="Times New Roman" panose="02020603050405020304" pitchFamily="18" charset="0"/>
                  </a:rPr>
                  <a:t>x</a:t>
                </a:r>
                <a:r>
                  <a:rPr lang="en-US" altLang="ko-KR" sz="1490" kern="1200" baseline="-25000">
                    <a:solidFill>
                      <a:srgbClr val="000000"/>
                    </a:solidFill>
                    <a:cs typeface="Times New Roman" panose="02020603050405020304" pitchFamily="18" charset="0"/>
                  </a:rPr>
                  <a:t>2</a:t>
                </a:r>
              </a:p>
            </p:txBody>
          </p:sp>
          <p:sp>
            <p:nvSpPr>
              <p:cNvPr id="45080" name="Oval 31"/>
              <p:cNvSpPr>
                <a:spLocks noChangeArrowheads="1"/>
              </p:cNvSpPr>
              <p:nvPr/>
            </p:nvSpPr>
            <p:spPr bwMode="auto">
              <a:xfrm>
                <a:off x="5260975" y="4116388"/>
                <a:ext cx="762000" cy="609600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lIns="97354" tIns="48677" rIns="97354" bIns="48677" anchor="ctr"/>
              <a:lstStyle>
                <a:lvl1pPr latinLnBrk="1">
                  <a:spcBef>
                    <a:spcPct val="20000"/>
                  </a:spcBef>
                  <a:spcAft>
                    <a:spcPct val="25000"/>
                  </a:spcAft>
                  <a:buClr>
                    <a:schemeClr val="accent2"/>
                  </a:buClr>
                  <a:buSzPct val="85000"/>
                  <a:buFont typeface="Wingdings" panose="05000000000000000000" pitchFamily="2" charset="2"/>
                  <a:buChar char="q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1pPr>
                <a:lvl2pPr marL="742950" indent="-285750" latinLnBrk="1"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Times New Roman" panose="02020603050405020304" pitchFamily="18" charset="0"/>
                  <a:buChar char="■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¢"/>
                  <a:defRPr kumimoji="1"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lr>
                    <a:schemeClr val="bg2"/>
                  </a:buClr>
                  <a:buSzPct val="50000"/>
                  <a:buFont typeface="Times New Roman" panose="02020603050405020304" pitchFamily="18" charset="0"/>
                  <a:buChar char="–"/>
                  <a:defRPr kumimoji="1"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5pPr>
                <a:lvl6pPr marL="25146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6pPr>
                <a:lvl7pPr marL="29718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7pPr>
                <a:lvl8pPr marL="34290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8pPr>
                <a:lvl9pPr marL="38862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9pPr>
              </a:lstStyle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endParaRPr lang="ko-KR" altLang="en-US" sz="1490" kern="1200">
                  <a:solidFill>
                    <a:srgbClr val="000000"/>
                  </a:solidFill>
                  <a:latin typeface="굴림" panose="020B0600000101010101" pitchFamily="34" charset="-127"/>
                  <a:cs typeface="+mn-cs"/>
                </a:endParaRPr>
              </a:p>
            </p:txBody>
          </p:sp>
          <p:sp>
            <p:nvSpPr>
              <p:cNvPr id="45081" name="Line 32"/>
              <p:cNvSpPr>
                <a:spLocks noChangeShapeType="1"/>
              </p:cNvSpPr>
              <p:nvPr/>
            </p:nvSpPr>
            <p:spPr bwMode="auto">
              <a:xfrm>
                <a:off x="3659188" y="3582988"/>
                <a:ext cx="1677987" cy="6858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97354" tIns="48677" rIns="97354" bIns="48677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kumimoji="1" lang="en-US" sz="1916" kern="1200">
                  <a:latin typeface="굴림" panose="020B0600000101010101" pitchFamily="34" charset="-127"/>
                  <a:ea typeface="굴림" panose="020B0600000101010101" pitchFamily="34" charset="-127"/>
                  <a:cs typeface="+mn-cs"/>
                </a:endParaRPr>
              </a:p>
            </p:txBody>
          </p:sp>
          <p:sp>
            <p:nvSpPr>
              <p:cNvPr id="45082" name="Line 33"/>
              <p:cNvSpPr>
                <a:spLocks noChangeShapeType="1"/>
              </p:cNvSpPr>
              <p:nvPr/>
            </p:nvSpPr>
            <p:spPr bwMode="auto">
              <a:xfrm>
                <a:off x="6022975" y="4421188"/>
                <a:ext cx="1219200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97354" tIns="48677" rIns="97354" bIns="48677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kumimoji="1" lang="en-US" sz="1916" kern="1200">
                  <a:latin typeface="굴림" panose="020B0600000101010101" pitchFamily="34" charset="-127"/>
                  <a:ea typeface="굴림" panose="020B0600000101010101" pitchFamily="34" charset="-127"/>
                  <a:cs typeface="+mn-cs"/>
                </a:endParaRPr>
              </a:p>
            </p:txBody>
          </p:sp>
          <p:sp>
            <p:nvSpPr>
              <p:cNvPr id="45083" name="Text Box 34"/>
              <p:cNvSpPr txBox="1">
                <a:spLocks noChangeArrowheads="1"/>
              </p:cNvSpPr>
              <p:nvPr/>
            </p:nvSpPr>
            <p:spPr bwMode="auto">
              <a:xfrm>
                <a:off x="4727573" y="5491163"/>
                <a:ext cx="1007023" cy="5911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7354" tIns="48677" rIns="97354" bIns="48677">
                <a:spAutoFit/>
              </a:bodyPr>
              <a:lstStyle>
                <a:lvl1pPr latinLnBrk="1">
                  <a:spcBef>
                    <a:spcPct val="20000"/>
                  </a:spcBef>
                  <a:spcAft>
                    <a:spcPct val="25000"/>
                  </a:spcAft>
                  <a:buClr>
                    <a:schemeClr val="accent2"/>
                  </a:buClr>
                  <a:buSzPct val="85000"/>
                  <a:buFont typeface="Wingdings" panose="05000000000000000000" pitchFamily="2" charset="2"/>
                  <a:buChar char="q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1pPr>
                <a:lvl2pPr marL="742950" indent="-285750" latinLnBrk="1"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Times New Roman" panose="02020603050405020304" pitchFamily="18" charset="0"/>
                  <a:buChar char="■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¢"/>
                  <a:defRPr kumimoji="1"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lr>
                    <a:schemeClr val="bg2"/>
                  </a:buClr>
                  <a:buSzPct val="50000"/>
                  <a:buFont typeface="Times New Roman" panose="02020603050405020304" pitchFamily="18" charset="0"/>
                  <a:buChar char="–"/>
                  <a:defRPr kumimoji="1"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5pPr>
                <a:lvl6pPr marL="25146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6pPr>
                <a:lvl7pPr marL="29718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7pPr>
                <a:lvl8pPr marL="34290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8pPr>
                <a:lvl9pPr marL="38862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9pPr>
              </a:lstStyle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ko-KR" sz="1490" kern="1200">
                    <a:solidFill>
                      <a:srgbClr val="000000"/>
                    </a:solidFill>
                    <a:cs typeface="Times New Roman" panose="02020603050405020304" pitchFamily="18" charset="0"/>
                  </a:rPr>
                  <a:t>X</a:t>
                </a:r>
                <a:r>
                  <a:rPr lang="en-US" altLang="ko-KR" sz="1490" kern="1200" baseline="-25000">
                    <a:solidFill>
                      <a:srgbClr val="000000"/>
                    </a:solidFill>
                    <a:cs typeface="Times New Roman" panose="02020603050405020304" pitchFamily="18" charset="0"/>
                  </a:rPr>
                  <a:t>0</a:t>
                </a:r>
                <a:r>
                  <a:rPr lang="en-US" altLang="ko-KR" sz="1490" kern="1200">
                    <a:solidFill>
                      <a:srgbClr val="000000"/>
                    </a:solidFill>
                    <a:cs typeface="Times New Roman" panose="02020603050405020304" pitchFamily="18" charset="0"/>
                  </a:rPr>
                  <a:t>=1</a:t>
                </a:r>
              </a:p>
            </p:txBody>
          </p:sp>
          <p:sp>
            <p:nvSpPr>
              <p:cNvPr id="45084" name="Line 35"/>
              <p:cNvSpPr>
                <a:spLocks noChangeShapeType="1"/>
              </p:cNvSpPr>
              <p:nvPr/>
            </p:nvSpPr>
            <p:spPr bwMode="auto">
              <a:xfrm flipV="1">
                <a:off x="5032375" y="4725988"/>
                <a:ext cx="533400" cy="8382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97354" tIns="48677" rIns="97354" bIns="48677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kumimoji="1" lang="en-US" sz="1916" kern="1200">
                  <a:latin typeface="굴림" panose="020B0600000101010101" pitchFamily="34" charset="-127"/>
                  <a:ea typeface="굴림" panose="020B0600000101010101" pitchFamily="34" charset="-127"/>
                  <a:cs typeface="+mn-cs"/>
                </a:endParaRPr>
              </a:p>
            </p:txBody>
          </p:sp>
          <p:sp>
            <p:nvSpPr>
              <p:cNvPr id="45085" name="Text Box 36"/>
              <p:cNvSpPr txBox="1">
                <a:spLocks noChangeArrowheads="1"/>
              </p:cNvSpPr>
              <p:nvPr/>
            </p:nvSpPr>
            <p:spPr bwMode="auto">
              <a:xfrm>
                <a:off x="5245099" y="4995860"/>
                <a:ext cx="1221482" cy="5911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7354" tIns="48677" rIns="97354" bIns="48677">
                <a:spAutoFit/>
              </a:bodyPr>
              <a:lstStyle>
                <a:lvl1pPr latinLnBrk="1">
                  <a:spcBef>
                    <a:spcPct val="20000"/>
                  </a:spcBef>
                  <a:spcAft>
                    <a:spcPct val="25000"/>
                  </a:spcAft>
                  <a:buClr>
                    <a:schemeClr val="accent2"/>
                  </a:buClr>
                  <a:buSzPct val="85000"/>
                  <a:buFont typeface="Wingdings" panose="05000000000000000000" pitchFamily="2" charset="2"/>
                  <a:buChar char="q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1pPr>
                <a:lvl2pPr marL="742950" indent="-285750" latinLnBrk="1"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Times New Roman" panose="02020603050405020304" pitchFamily="18" charset="0"/>
                  <a:buChar char="■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¢"/>
                  <a:defRPr kumimoji="1"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lr>
                    <a:schemeClr val="bg2"/>
                  </a:buClr>
                  <a:buSzPct val="50000"/>
                  <a:buFont typeface="Times New Roman" panose="02020603050405020304" pitchFamily="18" charset="0"/>
                  <a:buChar char="–"/>
                  <a:defRPr kumimoji="1"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5pPr>
                <a:lvl6pPr marL="25146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6pPr>
                <a:lvl7pPr marL="29718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7pPr>
                <a:lvl8pPr marL="34290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8pPr>
                <a:lvl9pPr marL="38862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9pPr>
              </a:lstStyle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ko-KR" sz="1490" kern="1200">
                    <a:solidFill>
                      <a:srgbClr val="000000"/>
                    </a:solidFill>
                    <a:cs typeface="Times New Roman" panose="02020603050405020304" pitchFamily="18" charset="0"/>
                  </a:rPr>
                  <a:t>W</a:t>
                </a:r>
                <a:r>
                  <a:rPr lang="en-US" altLang="ko-KR" sz="1490" kern="1200" baseline="-25000">
                    <a:solidFill>
                      <a:srgbClr val="000000"/>
                    </a:solidFill>
                    <a:cs typeface="Times New Roman" panose="02020603050405020304" pitchFamily="18" charset="0"/>
                  </a:rPr>
                  <a:t>0</a:t>
                </a:r>
                <a:r>
                  <a:rPr lang="en-US" altLang="ko-KR" sz="1490" kern="1200">
                    <a:solidFill>
                      <a:srgbClr val="000000"/>
                    </a:solidFill>
                    <a:cs typeface="Times New Roman" panose="02020603050405020304" pitchFamily="18" charset="0"/>
                  </a:rPr>
                  <a:t> = ?</a:t>
                </a:r>
              </a:p>
            </p:txBody>
          </p:sp>
          <p:sp>
            <p:nvSpPr>
              <p:cNvPr id="45086" name="Text Box 37"/>
              <p:cNvSpPr txBox="1">
                <a:spLocks noChangeArrowheads="1"/>
              </p:cNvSpPr>
              <p:nvPr/>
            </p:nvSpPr>
            <p:spPr bwMode="auto">
              <a:xfrm>
                <a:off x="4252914" y="3471863"/>
                <a:ext cx="1060638" cy="5911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7354" tIns="48677" rIns="97354" bIns="48677">
                <a:spAutoFit/>
              </a:bodyPr>
              <a:lstStyle>
                <a:lvl1pPr latinLnBrk="1">
                  <a:spcBef>
                    <a:spcPct val="20000"/>
                  </a:spcBef>
                  <a:spcAft>
                    <a:spcPct val="25000"/>
                  </a:spcAft>
                  <a:buClr>
                    <a:schemeClr val="accent2"/>
                  </a:buClr>
                  <a:buSzPct val="85000"/>
                  <a:buFont typeface="Wingdings" panose="05000000000000000000" pitchFamily="2" charset="2"/>
                  <a:buChar char="q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1pPr>
                <a:lvl2pPr marL="742950" indent="-285750" latinLnBrk="1"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Times New Roman" panose="02020603050405020304" pitchFamily="18" charset="0"/>
                  <a:buChar char="■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¢"/>
                  <a:defRPr kumimoji="1"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lr>
                    <a:schemeClr val="bg2"/>
                  </a:buClr>
                  <a:buSzPct val="50000"/>
                  <a:buFont typeface="Times New Roman" panose="02020603050405020304" pitchFamily="18" charset="0"/>
                  <a:buChar char="–"/>
                  <a:defRPr kumimoji="1"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5pPr>
                <a:lvl6pPr marL="25146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6pPr>
                <a:lvl7pPr marL="29718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7pPr>
                <a:lvl8pPr marL="34290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8pPr>
                <a:lvl9pPr marL="38862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9pPr>
              </a:lstStyle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ko-KR" sz="1490" kern="1200">
                    <a:solidFill>
                      <a:srgbClr val="000000"/>
                    </a:solidFill>
                    <a:cs typeface="Times New Roman" panose="02020603050405020304" pitchFamily="18" charset="0"/>
                  </a:rPr>
                  <a:t>W</a:t>
                </a:r>
                <a:r>
                  <a:rPr lang="en-US" altLang="ko-KR" sz="1490" kern="1200" baseline="-25000">
                    <a:solidFill>
                      <a:srgbClr val="000000"/>
                    </a:solidFill>
                    <a:cs typeface="Times New Roman" panose="02020603050405020304" pitchFamily="18" charset="0"/>
                  </a:rPr>
                  <a:t>1</a:t>
                </a:r>
                <a:r>
                  <a:rPr lang="en-US" altLang="ko-KR" sz="1490" kern="1200">
                    <a:solidFill>
                      <a:srgbClr val="000000"/>
                    </a:solidFill>
                    <a:cs typeface="Times New Roman" panose="02020603050405020304" pitchFamily="18" charset="0"/>
                  </a:rPr>
                  <a:t>=?</a:t>
                </a:r>
              </a:p>
            </p:txBody>
          </p:sp>
          <p:sp>
            <p:nvSpPr>
              <p:cNvPr id="45087" name="Text Box 38"/>
              <p:cNvSpPr txBox="1">
                <a:spLocks noChangeArrowheads="1"/>
              </p:cNvSpPr>
              <p:nvPr/>
            </p:nvSpPr>
            <p:spPr bwMode="auto">
              <a:xfrm>
                <a:off x="3795714" y="4462462"/>
                <a:ext cx="1060638" cy="5911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7354" tIns="48677" rIns="97354" bIns="48677">
                <a:spAutoFit/>
              </a:bodyPr>
              <a:lstStyle>
                <a:lvl1pPr latinLnBrk="1">
                  <a:spcBef>
                    <a:spcPct val="20000"/>
                  </a:spcBef>
                  <a:spcAft>
                    <a:spcPct val="25000"/>
                  </a:spcAft>
                  <a:buClr>
                    <a:schemeClr val="accent2"/>
                  </a:buClr>
                  <a:buSzPct val="85000"/>
                  <a:buFont typeface="Wingdings" panose="05000000000000000000" pitchFamily="2" charset="2"/>
                  <a:buChar char="q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1pPr>
                <a:lvl2pPr marL="742950" indent="-285750" latinLnBrk="1"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Times New Roman" panose="02020603050405020304" pitchFamily="18" charset="0"/>
                  <a:buChar char="■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¢"/>
                  <a:defRPr kumimoji="1"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lr>
                    <a:schemeClr val="bg2"/>
                  </a:buClr>
                  <a:buSzPct val="50000"/>
                  <a:buFont typeface="Times New Roman" panose="02020603050405020304" pitchFamily="18" charset="0"/>
                  <a:buChar char="–"/>
                  <a:defRPr kumimoji="1"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5pPr>
                <a:lvl6pPr marL="25146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6pPr>
                <a:lvl7pPr marL="29718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7pPr>
                <a:lvl8pPr marL="34290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8pPr>
                <a:lvl9pPr marL="38862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9pPr>
              </a:lstStyle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ko-KR" sz="1490" kern="1200">
                    <a:solidFill>
                      <a:srgbClr val="000000"/>
                    </a:solidFill>
                    <a:cs typeface="Times New Roman" panose="02020603050405020304" pitchFamily="18" charset="0"/>
                  </a:rPr>
                  <a:t>W</a:t>
                </a:r>
                <a:r>
                  <a:rPr lang="en-US" altLang="ko-KR" sz="1490" kern="1200" baseline="-25000">
                    <a:solidFill>
                      <a:srgbClr val="000000"/>
                    </a:solidFill>
                    <a:cs typeface="Times New Roman" panose="02020603050405020304" pitchFamily="18" charset="0"/>
                  </a:rPr>
                  <a:t>2</a:t>
                </a:r>
                <a:r>
                  <a:rPr lang="en-US" altLang="ko-KR" sz="1490" kern="1200">
                    <a:solidFill>
                      <a:srgbClr val="000000"/>
                    </a:solidFill>
                    <a:cs typeface="Times New Roman" panose="02020603050405020304" pitchFamily="18" charset="0"/>
                  </a:rPr>
                  <a:t>=?</a:t>
                </a:r>
              </a:p>
            </p:txBody>
          </p:sp>
          <p:sp>
            <p:nvSpPr>
              <p:cNvPr id="45088" name="Rectangle 39"/>
              <p:cNvSpPr>
                <a:spLocks noChangeArrowheads="1"/>
              </p:cNvSpPr>
              <p:nvPr/>
            </p:nvSpPr>
            <p:spPr bwMode="auto">
              <a:xfrm>
                <a:off x="5397500" y="4229099"/>
                <a:ext cx="513766" cy="5911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7354" tIns="48677" rIns="97354" bIns="48677">
                <a:spAutoFit/>
              </a:bodyPr>
              <a:lstStyle>
                <a:lvl1pPr latinLnBrk="1">
                  <a:spcBef>
                    <a:spcPct val="20000"/>
                  </a:spcBef>
                  <a:spcAft>
                    <a:spcPct val="25000"/>
                  </a:spcAft>
                  <a:buClr>
                    <a:schemeClr val="accent2"/>
                  </a:buClr>
                  <a:buSzPct val="85000"/>
                  <a:buFont typeface="Wingdings" panose="05000000000000000000" pitchFamily="2" charset="2"/>
                  <a:buChar char="q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1pPr>
                <a:lvl2pPr marL="742950" indent="-285750" latinLnBrk="1"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Times New Roman" panose="02020603050405020304" pitchFamily="18" charset="0"/>
                  <a:buChar char="■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¢"/>
                  <a:defRPr kumimoji="1"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lr>
                    <a:schemeClr val="bg2"/>
                  </a:buClr>
                  <a:buSzPct val="50000"/>
                  <a:buFont typeface="Times New Roman" panose="02020603050405020304" pitchFamily="18" charset="0"/>
                  <a:buChar char="–"/>
                  <a:defRPr kumimoji="1"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5pPr>
                <a:lvl6pPr marL="25146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6pPr>
                <a:lvl7pPr marL="29718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7pPr>
                <a:lvl8pPr marL="34290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8pPr>
                <a:lvl9pPr marL="38862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9pPr>
              </a:lstStyle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ko-KR" sz="1490" kern="1200">
                    <a:solidFill>
                      <a:srgbClr val="000000"/>
                    </a:solidFill>
                    <a:cs typeface="Times New Roman" panose="02020603050405020304" pitchFamily="18" charset="0"/>
                  </a:rPr>
                  <a:t>Σ</a:t>
                </a:r>
              </a:p>
            </p:txBody>
          </p:sp>
          <p:sp>
            <p:nvSpPr>
              <p:cNvPr id="45089" name="Line 40"/>
              <p:cNvSpPr>
                <a:spLocks noChangeShapeType="1"/>
              </p:cNvSpPr>
              <p:nvPr/>
            </p:nvSpPr>
            <p:spPr bwMode="auto">
              <a:xfrm flipV="1">
                <a:off x="3719513" y="4587875"/>
                <a:ext cx="1601787" cy="6858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97354" tIns="48677" rIns="97354" bIns="48677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kumimoji="1" lang="en-US" sz="1916" kern="1200">
                  <a:latin typeface="굴림" panose="020B0600000101010101" pitchFamily="34" charset="-127"/>
                  <a:ea typeface="굴림" panose="020B0600000101010101" pitchFamily="34" charset="-127"/>
                  <a:cs typeface="+mn-cs"/>
                </a:endParaRPr>
              </a:p>
            </p:txBody>
          </p:sp>
        </p:grpSp>
        <p:sp>
          <p:nvSpPr>
            <p:cNvPr id="45072" name="Text Box 29"/>
            <p:cNvSpPr txBox="1">
              <a:spLocks noChangeArrowheads="1"/>
            </p:cNvSpPr>
            <p:nvPr/>
          </p:nvSpPr>
          <p:spPr bwMode="auto">
            <a:xfrm>
              <a:off x="7644628" y="4072736"/>
              <a:ext cx="275034" cy="3079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7354" tIns="48677" rIns="97354" bIns="48677">
              <a:spAutoFit/>
            </a:bodyPr>
            <a:lstStyle>
              <a:lvl1pPr latinLnBrk="1">
                <a:spcBef>
                  <a:spcPct val="20000"/>
                </a:spcBef>
                <a:spcAft>
                  <a:spcPct val="25000"/>
                </a:spcAft>
                <a:buClr>
                  <a:schemeClr val="accent2"/>
                </a:buClr>
                <a:buSzPct val="85000"/>
                <a:buFont typeface="Wingdings" panose="05000000000000000000" pitchFamily="2" charset="2"/>
                <a:buChar char="q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1pPr>
              <a:lvl2pPr marL="742950" indent="-285750" latinLnBrk="1">
                <a:spcBef>
                  <a:spcPct val="20000"/>
                </a:spcBef>
                <a:buClr>
                  <a:schemeClr val="bg2"/>
                </a:buClr>
                <a:buSzPct val="75000"/>
                <a:buFont typeface="Times New Roman" panose="02020603050405020304" pitchFamily="18" charset="0"/>
                <a:buChar char="■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¢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3pPr>
              <a:lvl4pPr marL="1600200" indent="-228600" latinLnBrk="1">
                <a:spcBef>
                  <a:spcPct val="20000"/>
                </a:spcBef>
                <a:buClr>
                  <a:schemeClr val="bg2"/>
                </a:buClr>
                <a:buSzPct val="50000"/>
                <a:buFont typeface="Times New Roman" panose="02020603050405020304" pitchFamily="18" charset="0"/>
                <a:buChar char="–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bg2"/>
                </a:buClr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5pPr>
              <a:lvl6pPr marL="2514600" indent="-228600" eaLnBrk="0" fontAlgn="base" latinLnBrk="1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6pPr>
              <a:lvl7pPr marL="2971800" indent="-228600" eaLnBrk="0" fontAlgn="base" latinLnBrk="1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7pPr>
              <a:lvl8pPr marL="3429000" indent="-228600" eaLnBrk="0" fontAlgn="base" latinLnBrk="1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8pPr>
              <a:lvl9pPr marL="3886200" indent="-228600" eaLnBrk="0" fontAlgn="base" latinLnBrk="1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ko-KR" sz="1490" kern="1200">
                  <a:solidFill>
                    <a:srgbClr val="000000"/>
                  </a:solidFill>
                  <a:cs typeface="Times New Roman" panose="02020603050405020304" pitchFamily="18" charset="0"/>
                </a:rPr>
                <a:t>y</a:t>
              </a:r>
            </a:p>
          </p:txBody>
        </p:sp>
        <p:sp>
          <p:nvSpPr>
            <p:cNvPr id="45073" name="순서도: 논리합 14"/>
            <p:cNvSpPr>
              <a:spLocks noChangeArrowheads="1"/>
            </p:cNvSpPr>
            <p:nvPr/>
          </p:nvSpPr>
          <p:spPr bwMode="auto">
            <a:xfrm>
              <a:off x="8001818" y="4215612"/>
              <a:ext cx="285752" cy="285752"/>
            </a:xfrm>
            <a:prstGeom prst="flowChartOr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anchor="ctr"/>
            <a:lstStyle>
              <a:lvl1pPr latinLnBrk="1">
                <a:spcBef>
                  <a:spcPct val="20000"/>
                </a:spcBef>
                <a:spcAft>
                  <a:spcPct val="25000"/>
                </a:spcAft>
                <a:buClr>
                  <a:schemeClr val="accent2"/>
                </a:buClr>
                <a:buSzPct val="85000"/>
                <a:buFont typeface="Wingdings" panose="05000000000000000000" pitchFamily="2" charset="2"/>
                <a:buChar char="q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1pPr>
              <a:lvl2pPr marL="742950" indent="-285750" latinLnBrk="1">
                <a:spcBef>
                  <a:spcPct val="20000"/>
                </a:spcBef>
                <a:buClr>
                  <a:schemeClr val="bg2"/>
                </a:buClr>
                <a:buSzPct val="75000"/>
                <a:buFont typeface="Times New Roman" panose="02020603050405020304" pitchFamily="18" charset="0"/>
                <a:buChar char="■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¢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3pPr>
              <a:lvl4pPr marL="1600200" indent="-228600" latinLnBrk="1">
                <a:spcBef>
                  <a:spcPct val="20000"/>
                </a:spcBef>
                <a:buClr>
                  <a:schemeClr val="bg2"/>
                </a:buClr>
                <a:buSzPct val="50000"/>
                <a:buFont typeface="Times New Roman" panose="02020603050405020304" pitchFamily="18" charset="0"/>
                <a:buChar char="–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bg2"/>
                </a:buClr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5pPr>
              <a:lvl6pPr marL="2514600" indent="-228600" eaLnBrk="0" fontAlgn="base" latinLnBrk="1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6pPr>
              <a:lvl7pPr marL="2971800" indent="-228600" eaLnBrk="0" fontAlgn="base" latinLnBrk="1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7pPr>
              <a:lvl8pPr marL="3429000" indent="-228600" eaLnBrk="0" fontAlgn="base" latinLnBrk="1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8pPr>
              <a:lvl9pPr marL="3886200" indent="-228600" eaLnBrk="0" fontAlgn="base" latinLnBrk="1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ko-KR" altLang="en-US" sz="1916" kern="1200">
                <a:solidFill>
                  <a:srgbClr val="000000"/>
                </a:solidFill>
                <a:latin typeface="굴림" panose="020B0600000101010101" pitchFamily="34" charset="-127"/>
                <a:cs typeface="+mn-cs"/>
              </a:endParaRPr>
            </a:p>
          </p:txBody>
        </p:sp>
        <p:cxnSp>
          <p:nvCxnSpPr>
            <p:cNvPr id="45074" name="직선 화살표 연결선 15"/>
            <p:cNvCxnSpPr>
              <a:cxnSpLocks noChangeShapeType="1"/>
            </p:cNvCxnSpPr>
            <p:nvPr/>
          </p:nvCxnSpPr>
          <p:spPr bwMode="auto">
            <a:xfrm rot="5400000">
              <a:off x="8002612" y="4071942"/>
              <a:ext cx="285752" cy="1588"/>
            </a:xfrm>
            <a:prstGeom prst="straightConnector1">
              <a:avLst/>
            </a:prstGeom>
            <a:noFill/>
            <a:ln w="19050" algn="ctr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5075" name="Text Box 29"/>
            <p:cNvSpPr txBox="1">
              <a:spLocks noChangeArrowheads="1"/>
            </p:cNvSpPr>
            <p:nvPr/>
          </p:nvSpPr>
          <p:spPr bwMode="auto">
            <a:xfrm>
              <a:off x="8001818" y="3644108"/>
              <a:ext cx="275034" cy="3079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7354" tIns="48677" rIns="97354" bIns="48677">
              <a:spAutoFit/>
            </a:bodyPr>
            <a:lstStyle>
              <a:lvl1pPr latinLnBrk="1">
                <a:spcBef>
                  <a:spcPct val="20000"/>
                </a:spcBef>
                <a:spcAft>
                  <a:spcPct val="25000"/>
                </a:spcAft>
                <a:buClr>
                  <a:schemeClr val="accent2"/>
                </a:buClr>
                <a:buSzPct val="85000"/>
                <a:buFont typeface="Wingdings" panose="05000000000000000000" pitchFamily="2" charset="2"/>
                <a:buChar char="q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1pPr>
              <a:lvl2pPr marL="742950" indent="-285750" latinLnBrk="1">
                <a:spcBef>
                  <a:spcPct val="20000"/>
                </a:spcBef>
                <a:buClr>
                  <a:schemeClr val="bg2"/>
                </a:buClr>
                <a:buSzPct val="75000"/>
                <a:buFont typeface="Times New Roman" panose="02020603050405020304" pitchFamily="18" charset="0"/>
                <a:buChar char="■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¢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3pPr>
              <a:lvl4pPr marL="1600200" indent="-228600" latinLnBrk="1">
                <a:spcBef>
                  <a:spcPct val="20000"/>
                </a:spcBef>
                <a:buClr>
                  <a:schemeClr val="bg2"/>
                </a:buClr>
                <a:buSzPct val="50000"/>
                <a:buFont typeface="Times New Roman" panose="02020603050405020304" pitchFamily="18" charset="0"/>
                <a:buChar char="–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bg2"/>
                </a:buClr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5pPr>
              <a:lvl6pPr marL="2514600" indent="-228600" eaLnBrk="0" fontAlgn="base" latinLnBrk="1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6pPr>
              <a:lvl7pPr marL="2971800" indent="-228600" eaLnBrk="0" fontAlgn="base" latinLnBrk="1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7pPr>
              <a:lvl8pPr marL="3429000" indent="-228600" eaLnBrk="0" fontAlgn="base" latinLnBrk="1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8pPr>
              <a:lvl9pPr marL="3886200" indent="-228600" eaLnBrk="0" fontAlgn="base" latinLnBrk="1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ko-KR" sz="1490" kern="1200">
                  <a:solidFill>
                    <a:srgbClr val="000000"/>
                  </a:solidFill>
                  <a:cs typeface="Times New Roman" panose="02020603050405020304" pitchFamily="18" charset="0"/>
                </a:rPr>
                <a:t>d</a:t>
              </a:r>
            </a:p>
          </p:txBody>
        </p:sp>
      </p:grpSp>
      <p:sp>
        <p:nvSpPr>
          <p:cNvPr id="45069" name="Text Box 29"/>
          <p:cNvSpPr txBox="1">
            <a:spLocks noChangeArrowheads="1"/>
          </p:cNvSpPr>
          <p:nvPr/>
        </p:nvSpPr>
        <p:spPr bwMode="auto">
          <a:xfrm>
            <a:off x="9621299" y="4108396"/>
            <a:ext cx="356910" cy="327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7354" tIns="48677" rIns="97354" bIns="48677">
            <a:spAutoFit/>
          </a:bodyPr>
          <a:lstStyle>
            <a:lvl1pPr latinLnBrk="1">
              <a:spcBef>
                <a:spcPct val="20000"/>
              </a:spcBef>
              <a:spcAft>
                <a:spcPct val="25000"/>
              </a:spcAft>
              <a:buClr>
                <a:schemeClr val="accent2"/>
              </a:buClr>
              <a:buSzPct val="85000"/>
              <a:buFont typeface="Wingdings" panose="05000000000000000000" pitchFamily="2" charset="2"/>
              <a:buChar char="q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bg2"/>
              </a:buClr>
              <a:buSzPct val="75000"/>
              <a:buFont typeface="Times New Roman" panose="02020603050405020304" pitchFamily="18" charset="0"/>
              <a:buChar char="■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¢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bg2"/>
              </a:buClr>
              <a:buSzPct val="50000"/>
              <a:buFont typeface="Times New Roman" panose="02020603050405020304" pitchFamily="18" charset="0"/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bg2"/>
              </a:buClr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ko-KR" sz="1490" kern="1200">
                <a:solidFill>
                  <a:srgbClr val="000000"/>
                </a:solidFill>
                <a:cs typeface="Times New Roman" panose="02020603050405020304" pitchFamily="18" charset="0"/>
              </a:rPr>
              <a:t>x</a:t>
            </a:r>
            <a:r>
              <a:rPr lang="en-US" altLang="ko-KR" sz="1490" kern="1200" baseline="-25000">
                <a:solidFill>
                  <a:srgbClr val="000000"/>
                </a:solidFill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45070" name="Text Box 30"/>
          <p:cNvSpPr txBox="1">
            <a:spLocks noChangeArrowheads="1"/>
          </p:cNvSpPr>
          <p:nvPr/>
        </p:nvSpPr>
        <p:spPr bwMode="auto">
          <a:xfrm>
            <a:off x="6121305" y="2433603"/>
            <a:ext cx="356910" cy="327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7354" tIns="48677" rIns="97354" bIns="48677">
            <a:spAutoFit/>
          </a:bodyPr>
          <a:lstStyle>
            <a:lvl1pPr latinLnBrk="1">
              <a:spcBef>
                <a:spcPct val="20000"/>
              </a:spcBef>
              <a:spcAft>
                <a:spcPct val="25000"/>
              </a:spcAft>
              <a:buClr>
                <a:schemeClr val="accent2"/>
              </a:buClr>
              <a:buSzPct val="85000"/>
              <a:buFont typeface="Wingdings" panose="05000000000000000000" pitchFamily="2" charset="2"/>
              <a:buChar char="q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bg2"/>
              </a:buClr>
              <a:buSzPct val="75000"/>
              <a:buFont typeface="Times New Roman" panose="02020603050405020304" pitchFamily="18" charset="0"/>
              <a:buChar char="■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¢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bg2"/>
              </a:buClr>
              <a:buSzPct val="50000"/>
              <a:buFont typeface="Times New Roman" panose="02020603050405020304" pitchFamily="18" charset="0"/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bg2"/>
              </a:buClr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ko-KR" sz="1490" kern="1200">
                <a:solidFill>
                  <a:srgbClr val="000000"/>
                </a:solidFill>
                <a:cs typeface="Times New Roman" panose="02020603050405020304" pitchFamily="18" charset="0"/>
              </a:rPr>
              <a:t>x</a:t>
            </a:r>
            <a:r>
              <a:rPr lang="en-US" altLang="ko-KR" sz="1490" kern="1200" baseline="-25000">
                <a:solidFill>
                  <a:srgbClr val="000000"/>
                </a:solidFill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35" name="Shape 532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>
                <a:latin typeface="Oswald"/>
                <a:ea typeface="Oswald"/>
                <a:cs typeface="Oswald"/>
                <a:sym typeface="Oswald"/>
              </a:rPr>
              <a:t>BACK PROPAGATION</a:t>
            </a:r>
          </a:p>
        </p:txBody>
      </p:sp>
      <p:sp>
        <p:nvSpPr>
          <p:cNvPr id="36" name="Rectangle 3"/>
          <p:cNvSpPr>
            <a:spLocks noChangeArrowheads="1"/>
          </p:cNvSpPr>
          <p:nvPr/>
        </p:nvSpPr>
        <p:spPr bwMode="auto">
          <a:xfrm>
            <a:off x="1992629" y="1484735"/>
            <a:ext cx="9168263" cy="4259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7354" tIns="48677" rIns="97354" bIns="48677">
            <a:spAutoFit/>
          </a:bodyPr>
          <a:lstStyle/>
          <a:p>
            <a:pPr fontAlgn="base" latinLnBrk="1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sz="2129" kern="1200" dirty="0">
                <a:latin typeface="Georgia" panose="02040502050405020303" pitchFamily="18" charset="0"/>
                <a:ea typeface="굴림" charset="-127"/>
                <a:cs typeface="+mn-cs"/>
              </a:rPr>
              <a:t>Apply Iteratively Perceptron Training Rule on the different examples:</a:t>
            </a:r>
          </a:p>
        </p:txBody>
      </p:sp>
    </p:spTree>
    <p:extLst>
      <p:ext uri="{BB962C8B-B14F-4D97-AF65-F5344CB8AC3E}">
        <p14:creationId xmlns:p14="http://schemas.microsoft.com/office/powerpoint/2010/main" val="35455531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슬라이드 번호 개체 틀 5"/>
          <p:cNvSpPr>
            <a:spLocks noGrp="1"/>
          </p:cNvSpPr>
          <p:nvPr>
            <p:ph type="sldNum" sz="quarter" idx="4294967295"/>
          </p:nvPr>
        </p:nvSpPr>
        <p:spPr bwMode="auto">
          <a:xfrm>
            <a:off x="9132889" y="6648469"/>
            <a:ext cx="2028003" cy="486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7354" tIns="48677" rIns="97354" bIns="48677"/>
          <a:lstStyle>
            <a:lvl1pPr latinLnBrk="1">
              <a:spcBef>
                <a:spcPct val="20000"/>
              </a:spcBef>
              <a:spcAft>
                <a:spcPct val="25000"/>
              </a:spcAft>
              <a:buClr>
                <a:schemeClr val="accent2"/>
              </a:buClr>
              <a:buSzPct val="85000"/>
              <a:buFont typeface="Wingdings" panose="05000000000000000000" pitchFamily="2" charset="2"/>
              <a:buChar char="q"/>
              <a:defRPr kumimoji="1" sz="2129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1pPr>
            <a:lvl2pPr marL="790945" indent="-304209" latinLnBrk="1">
              <a:spcBef>
                <a:spcPct val="20000"/>
              </a:spcBef>
              <a:buClr>
                <a:schemeClr val="bg2"/>
              </a:buClr>
              <a:buSzPct val="75000"/>
              <a:buFont typeface="Times New Roman" panose="02020603050405020304" pitchFamily="18" charset="0"/>
              <a:buChar char="■"/>
              <a:defRPr kumimoji="1" sz="2981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2pPr>
            <a:lvl3pPr marL="1216838" indent="-243368" latinLnBrk="1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¢"/>
              <a:defRPr kumimoji="1" sz="1703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3pPr>
            <a:lvl4pPr marL="1703573" indent="-243368" latinLnBrk="1">
              <a:spcBef>
                <a:spcPct val="20000"/>
              </a:spcBef>
              <a:buClr>
                <a:schemeClr val="bg2"/>
              </a:buClr>
              <a:buSzPct val="50000"/>
              <a:buFont typeface="Times New Roman" panose="02020603050405020304" pitchFamily="18" charset="0"/>
              <a:buChar char="–"/>
              <a:defRPr kumimoji="1" sz="1703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4pPr>
            <a:lvl5pPr marL="2190308" indent="-243368" latinLnBrk="1">
              <a:spcBef>
                <a:spcPct val="20000"/>
              </a:spcBef>
              <a:buClr>
                <a:schemeClr val="bg2"/>
              </a:buClr>
              <a:buChar char="•"/>
              <a:defRPr kumimoji="1" sz="149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5pPr>
            <a:lvl6pPr marL="2677043" indent="-243368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•"/>
              <a:defRPr kumimoji="1" sz="149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6pPr>
            <a:lvl7pPr marL="3163778" indent="-243368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•"/>
              <a:defRPr kumimoji="1" sz="149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7pPr>
            <a:lvl8pPr marL="3650513" indent="-243368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•"/>
              <a:defRPr kumimoji="1" sz="149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8pPr>
            <a:lvl9pPr marL="4137249" indent="-243368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•"/>
              <a:defRPr kumimoji="1" sz="149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920D8929-7802-4398-9E18-29DA83FEED86}" type="slidenum">
              <a:rPr lang="en-GB" altLang="ko-KR" sz="1916" kern="1200">
                <a:solidFill>
                  <a:srgbClr val="000000"/>
                </a:solidFill>
                <a:latin typeface="굴림" panose="020B0600000101010101" pitchFamily="34" charset="-127"/>
                <a:cs typeface="+mn-cs"/>
              </a:rPr>
              <a:pPr fontAlgn="base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33</a:t>
            </a:fld>
            <a:endParaRPr lang="en-GB" altLang="ko-KR" sz="1916" kern="1200">
              <a:solidFill>
                <a:srgbClr val="000000"/>
              </a:solidFill>
              <a:latin typeface="굴림" panose="020B0600000101010101" pitchFamily="34" charset="-127"/>
              <a:cs typeface="+mn-cs"/>
            </a:endParaRPr>
          </a:p>
        </p:txBody>
      </p:sp>
      <p:sp>
        <p:nvSpPr>
          <p:cNvPr id="45060" name="Rectangle 3"/>
          <p:cNvSpPr>
            <a:spLocks noChangeArrowheads="1"/>
          </p:cNvSpPr>
          <p:nvPr/>
        </p:nvSpPr>
        <p:spPr bwMode="auto">
          <a:xfrm>
            <a:off x="2761326" y="1435390"/>
            <a:ext cx="6825920" cy="4259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7354" tIns="48677" rIns="97354" bIns="48677">
            <a:spAutoFit/>
          </a:bodyPr>
          <a:lstStyle/>
          <a:p>
            <a:pPr fontAlgn="base" latinLnBrk="1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2129" kern="1200" dirty="0">
                <a:latin typeface="Georgia" panose="02040502050405020303" pitchFamily="18" charset="0"/>
                <a:ea typeface="굴림"/>
                <a:cs typeface="+mn-cs"/>
              </a:rPr>
              <a:t>All examples are correctly classified … stop Learning </a:t>
            </a:r>
          </a:p>
        </p:txBody>
      </p:sp>
      <p:sp>
        <p:nvSpPr>
          <p:cNvPr id="46085" name="Line 4"/>
          <p:cNvSpPr>
            <a:spLocks noChangeShapeType="1"/>
          </p:cNvSpPr>
          <p:nvPr/>
        </p:nvSpPr>
        <p:spPr bwMode="auto">
          <a:xfrm flipV="1">
            <a:off x="6095954" y="2514723"/>
            <a:ext cx="0" cy="3976576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7354" tIns="48677" rIns="97354" bIns="48677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kumimoji="1" lang="en-US" sz="1916" kern="1200">
              <a:latin typeface="굴림" panose="020B0600000101010101" pitchFamily="34" charset="-127"/>
              <a:ea typeface="굴림" panose="020B0600000101010101" pitchFamily="34" charset="-127"/>
              <a:cs typeface="+mn-cs"/>
            </a:endParaRPr>
          </a:p>
        </p:txBody>
      </p:sp>
      <p:sp>
        <p:nvSpPr>
          <p:cNvPr id="46086" name="Line 5"/>
          <p:cNvSpPr>
            <a:spLocks noChangeShapeType="1"/>
          </p:cNvSpPr>
          <p:nvPr/>
        </p:nvSpPr>
        <p:spPr bwMode="auto">
          <a:xfrm>
            <a:off x="2932270" y="4301056"/>
            <a:ext cx="673466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7354" tIns="48677" rIns="97354" bIns="48677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kumimoji="1" lang="en-US" sz="1916" kern="1200">
              <a:latin typeface="굴림" panose="020B0600000101010101" pitchFamily="34" charset="-127"/>
              <a:ea typeface="굴림" panose="020B0600000101010101" pitchFamily="34" charset="-127"/>
              <a:cs typeface="+mn-cs"/>
            </a:endParaRPr>
          </a:p>
        </p:txBody>
      </p:sp>
      <p:sp>
        <p:nvSpPr>
          <p:cNvPr id="46087" name="Oval 6"/>
          <p:cNvSpPr>
            <a:spLocks noChangeArrowheads="1"/>
          </p:cNvSpPr>
          <p:nvPr/>
        </p:nvSpPr>
        <p:spPr bwMode="auto">
          <a:xfrm>
            <a:off x="5446993" y="5274498"/>
            <a:ext cx="405601" cy="324480"/>
          </a:xfrm>
          <a:prstGeom prst="ellipse">
            <a:avLst/>
          </a:prstGeom>
          <a:solidFill>
            <a:srgbClr val="C00000"/>
          </a:solidFill>
          <a:ln w="9525">
            <a:solidFill>
              <a:schemeClr val="accent2"/>
            </a:solidFill>
            <a:round/>
            <a:headEnd/>
            <a:tailEnd/>
          </a:ln>
        </p:spPr>
        <p:txBody>
          <a:bodyPr wrap="none" lIns="97354" tIns="48677" rIns="97354" bIns="48677" anchor="ctr"/>
          <a:lstStyle>
            <a:lvl1pPr latinLnBrk="1">
              <a:spcBef>
                <a:spcPct val="20000"/>
              </a:spcBef>
              <a:spcAft>
                <a:spcPct val="25000"/>
              </a:spcAft>
              <a:buClr>
                <a:schemeClr val="accent2"/>
              </a:buClr>
              <a:buSzPct val="85000"/>
              <a:buFont typeface="Wingdings" panose="05000000000000000000" pitchFamily="2" charset="2"/>
              <a:buChar char="q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bg2"/>
              </a:buClr>
              <a:buSzPct val="75000"/>
              <a:buFont typeface="Times New Roman" panose="02020603050405020304" pitchFamily="18" charset="0"/>
              <a:buChar char="■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¢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bg2"/>
              </a:buClr>
              <a:buSzPct val="50000"/>
              <a:buFont typeface="Times New Roman" panose="02020603050405020304" pitchFamily="18" charset="0"/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bg2"/>
              </a:buClr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ko-KR" altLang="en-US" sz="1916" kern="1200">
              <a:solidFill>
                <a:srgbClr val="000000"/>
              </a:solidFill>
              <a:latin typeface="굴림" panose="020B0600000101010101" pitchFamily="34" charset="-127"/>
              <a:cs typeface="+mn-cs"/>
            </a:endParaRPr>
          </a:p>
        </p:txBody>
      </p:sp>
      <p:sp>
        <p:nvSpPr>
          <p:cNvPr id="46088" name="Oval 7"/>
          <p:cNvSpPr>
            <a:spLocks noChangeArrowheads="1"/>
          </p:cNvSpPr>
          <p:nvPr/>
        </p:nvSpPr>
        <p:spPr bwMode="auto">
          <a:xfrm>
            <a:off x="7314446" y="3082564"/>
            <a:ext cx="405601" cy="32448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7354" tIns="48677" rIns="97354" bIns="48677" anchor="ctr"/>
          <a:lstStyle>
            <a:lvl1pPr latinLnBrk="1">
              <a:spcBef>
                <a:spcPct val="20000"/>
              </a:spcBef>
              <a:spcAft>
                <a:spcPct val="25000"/>
              </a:spcAft>
              <a:buClr>
                <a:schemeClr val="accent2"/>
              </a:buClr>
              <a:buSzPct val="85000"/>
              <a:buFont typeface="Wingdings" panose="05000000000000000000" pitchFamily="2" charset="2"/>
              <a:buChar char="q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bg2"/>
              </a:buClr>
              <a:buSzPct val="75000"/>
              <a:buFont typeface="Times New Roman" panose="02020603050405020304" pitchFamily="18" charset="0"/>
              <a:buChar char="■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¢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bg2"/>
              </a:buClr>
              <a:buSzPct val="50000"/>
              <a:buFont typeface="Times New Roman" panose="02020603050405020304" pitchFamily="18" charset="0"/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bg2"/>
              </a:buClr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ko-KR" altLang="en-US" sz="1916" kern="1200">
              <a:solidFill>
                <a:srgbClr val="000000"/>
              </a:solidFill>
              <a:latin typeface="굴림" panose="020B0600000101010101" pitchFamily="34" charset="-127"/>
              <a:cs typeface="+mn-cs"/>
            </a:endParaRPr>
          </a:p>
        </p:txBody>
      </p:sp>
      <p:sp>
        <p:nvSpPr>
          <p:cNvPr id="46089" name="Oval 8"/>
          <p:cNvSpPr>
            <a:spLocks noChangeArrowheads="1"/>
          </p:cNvSpPr>
          <p:nvPr/>
        </p:nvSpPr>
        <p:spPr bwMode="auto">
          <a:xfrm>
            <a:off x="4067951" y="5193378"/>
            <a:ext cx="405601" cy="32448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7354" tIns="48677" rIns="97354" bIns="48677" anchor="ctr"/>
          <a:lstStyle>
            <a:lvl1pPr latinLnBrk="1">
              <a:spcBef>
                <a:spcPct val="20000"/>
              </a:spcBef>
              <a:spcAft>
                <a:spcPct val="25000"/>
              </a:spcAft>
              <a:buClr>
                <a:schemeClr val="accent2"/>
              </a:buClr>
              <a:buSzPct val="85000"/>
              <a:buFont typeface="Wingdings" panose="05000000000000000000" pitchFamily="2" charset="2"/>
              <a:buChar char="q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bg2"/>
              </a:buClr>
              <a:buSzPct val="75000"/>
              <a:buFont typeface="Times New Roman" panose="02020603050405020304" pitchFamily="18" charset="0"/>
              <a:buChar char="■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¢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bg2"/>
              </a:buClr>
              <a:buSzPct val="50000"/>
              <a:buFont typeface="Times New Roman" panose="02020603050405020304" pitchFamily="18" charset="0"/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bg2"/>
              </a:buClr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ko-KR" altLang="en-US" sz="1916" kern="1200">
              <a:solidFill>
                <a:srgbClr val="000000"/>
              </a:solidFill>
              <a:latin typeface="굴림" panose="020B0600000101010101" pitchFamily="34" charset="-127"/>
              <a:cs typeface="+mn-cs"/>
            </a:endParaRPr>
          </a:p>
        </p:txBody>
      </p:sp>
      <p:sp>
        <p:nvSpPr>
          <p:cNvPr id="46090" name="Line 9"/>
          <p:cNvSpPr>
            <a:spLocks noChangeShapeType="1"/>
          </p:cNvSpPr>
          <p:nvPr/>
        </p:nvSpPr>
        <p:spPr bwMode="auto">
          <a:xfrm flipH="1">
            <a:off x="3824591" y="3082564"/>
            <a:ext cx="4868897" cy="3003135"/>
          </a:xfrm>
          <a:prstGeom prst="line">
            <a:avLst/>
          </a:prstGeom>
          <a:noFill/>
          <a:ln w="9525">
            <a:solidFill>
              <a:schemeClr val="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7354" tIns="48677" rIns="97354" bIns="48677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kumimoji="1" lang="en-US" sz="1916" kern="1200">
              <a:latin typeface="굴림" panose="020B0600000101010101" pitchFamily="34" charset="-127"/>
              <a:ea typeface="굴림" panose="020B0600000101010101" pitchFamily="34" charset="-127"/>
              <a:cs typeface="+mn-cs"/>
            </a:endParaRPr>
          </a:p>
        </p:txBody>
      </p:sp>
      <p:sp>
        <p:nvSpPr>
          <p:cNvPr id="46091" name="Line 10"/>
          <p:cNvSpPr>
            <a:spLocks noChangeShapeType="1"/>
          </p:cNvSpPr>
          <p:nvPr/>
        </p:nvSpPr>
        <p:spPr bwMode="auto">
          <a:xfrm flipV="1">
            <a:off x="5203633" y="5680098"/>
            <a:ext cx="243360" cy="405601"/>
          </a:xfrm>
          <a:prstGeom prst="line">
            <a:avLst/>
          </a:prstGeom>
          <a:noFill/>
          <a:ln w="9525">
            <a:solidFill>
              <a:schemeClr val="fol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7354" tIns="48677" rIns="97354" bIns="48677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kumimoji="1" lang="en-US" sz="1916" kern="1200">
              <a:latin typeface="굴림" panose="020B0600000101010101" pitchFamily="34" charset="-127"/>
              <a:ea typeface="굴림" panose="020B0600000101010101" pitchFamily="34" charset="-127"/>
              <a:cs typeface="+mn-cs"/>
            </a:endParaRPr>
          </a:p>
        </p:txBody>
      </p:sp>
      <p:grpSp>
        <p:nvGrpSpPr>
          <p:cNvPr id="46092" name="그룹 11"/>
          <p:cNvGrpSpPr>
            <a:grpSpLocks/>
          </p:cNvGrpSpPr>
          <p:nvPr/>
        </p:nvGrpSpPr>
        <p:grpSpPr bwMode="auto">
          <a:xfrm>
            <a:off x="7720053" y="4640747"/>
            <a:ext cx="2737798" cy="1691880"/>
            <a:chOff x="5715807" y="3644108"/>
            <a:chExt cx="2571763" cy="1590495"/>
          </a:xfrm>
        </p:grpSpPr>
        <p:grpSp>
          <p:nvGrpSpPr>
            <p:cNvPr id="46095" name="그룹 34"/>
            <p:cNvGrpSpPr>
              <a:grpSpLocks/>
            </p:cNvGrpSpPr>
            <p:nvPr/>
          </p:nvGrpSpPr>
          <p:grpSpPr bwMode="auto">
            <a:xfrm>
              <a:off x="5715807" y="3786982"/>
              <a:ext cx="2312200" cy="1447621"/>
              <a:chOff x="3125788" y="3303588"/>
              <a:chExt cx="4116387" cy="2778722"/>
            </a:xfrm>
          </p:grpSpPr>
          <p:sp>
            <p:nvSpPr>
              <p:cNvPr id="46100" name="Oval 27"/>
              <p:cNvSpPr>
                <a:spLocks noChangeArrowheads="1"/>
              </p:cNvSpPr>
              <p:nvPr/>
            </p:nvSpPr>
            <p:spPr bwMode="auto">
              <a:xfrm>
                <a:off x="3643313" y="5197475"/>
                <a:ext cx="228600" cy="228600"/>
              </a:xfrm>
              <a:prstGeom prst="ellipse">
                <a:avLst/>
              </a:prstGeom>
              <a:solidFill>
                <a:schemeClr val="folHlink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lIns="97354" tIns="48677" rIns="97354" bIns="48677" anchor="ctr"/>
              <a:lstStyle>
                <a:lvl1pPr latinLnBrk="1">
                  <a:spcBef>
                    <a:spcPct val="20000"/>
                  </a:spcBef>
                  <a:spcAft>
                    <a:spcPct val="25000"/>
                  </a:spcAft>
                  <a:buClr>
                    <a:schemeClr val="accent2"/>
                  </a:buClr>
                  <a:buSzPct val="85000"/>
                  <a:buFont typeface="Wingdings" panose="05000000000000000000" pitchFamily="2" charset="2"/>
                  <a:buChar char="q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1pPr>
                <a:lvl2pPr marL="742950" indent="-285750" latinLnBrk="1"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Times New Roman" panose="02020603050405020304" pitchFamily="18" charset="0"/>
                  <a:buChar char="■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¢"/>
                  <a:defRPr kumimoji="1"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lr>
                    <a:schemeClr val="bg2"/>
                  </a:buClr>
                  <a:buSzPct val="50000"/>
                  <a:buFont typeface="Times New Roman" panose="02020603050405020304" pitchFamily="18" charset="0"/>
                  <a:buChar char="–"/>
                  <a:defRPr kumimoji="1"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5pPr>
                <a:lvl6pPr marL="25146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6pPr>
                <a:lvl7pPr marL="29718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7pPr>
                <a:lvl8pPr marL="34290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8pPr>
                <a:lvl9pPr marL="38862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9pPr>
              </a:lstStyle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endParaRPr lang="ko-KR" altLang="en-US" sz="1490" kern="1200">
                  <a:solidFill>
                    <a:srgbClr val="000000"/>
                  </a:solidFill>
                  <a:latin typeface="굴림" panose="020B0600000101010101" pitchFamily="34" charset="-127"/>
                  <a:cs typeface="+mn-cs"/>
                </a:endParaRPr>
              </a:p>
            </p:txBody>
          </p:sp>
          <p:sp>
            <p:nvSpPr>
              <p:cNvPr id="46101" name="Oval 28"/>
              <p:cNvSpPr>
                <a:spLocks noChangeArrowheads="1"/>
              </p:cNvSpPr>
              <p:nvPr/>
            </p:nvSpPr>
            <p:spPr bwMode="auto">
              <a:xfrm>
                <a:off x="3582988" y="3430588"/>
                <a:ext cx="228600" cy="228600"/>
              </a:xfrm>
              <a:prstGeom prst="ellipse">
                <a:avLst/>
              </a:prstGeom>
              <a:solidFill>
                <a:schemeClr val="folHlink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lIns="97354" tIns="48677" rIns="97354" bIns="48677" anchor="ctr"/>
              <a:lstStyle>
                <a:lvl1pPr latinLnBrk="1">
                  <a:spcBef>
                    <a:spcPct val="20000"/>
                  </a:spcBef>
                  <a:spcAft>
                    <a:spcPct val="25000"/>
                  </a:spcAft>
                  <a:buClr>
                    <a:schemeClr val="accent2"/>
                  </a:buClr>
                  <a:buSzPct val="85000"/>
                  <a:buFont typeface="Wingdings" panose="05000000000000000000" pitchFamily="2" charset="2"/>
                  <a:buChar char="q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1pPr>
                <a:lvl2pPr marL="742950" indent="-285750" latinLnBrk="1"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Times New Roman" panose="02020603050405020304" pitchFamily="18" charset="0"/>
                  <a:buChar char="■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¢"/>
                  <a:defRPr kumimoji="1"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lr>
                    <a:schemeClr val="bg2"/>
                  </a:buClr>
                  <a:buSzPct val="50000"/>
                  <a:buFont typeface="Times New Roman" panose="02020603050405020304" pitchFamily="18" charset="0"/>
                  <a:buChar char="–"/>
                  <a:defRPr kumimoji="1"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5pPr>
                <a:lvl6pPr marL="25146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6pPr>
                <a:lvl7pPr marL="29718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7pPr>
                <a:lvl8pPr marL="34290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8pPr>
                <a:lvl9pPr marL="38862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9pPr>
              </a:lstStyle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endParaRPr lang="ko-KR" altLang="en-US" sz="1490" kern="1200">
                  <a:solidFill>
                    <a:srgbClr val="000000"/>
                  </a:solidFill>
                  <a:latin typeface="굴림" panose="020B0600000101010101" pitchFamily="34" charset="-127"/>
                  <a:cs typeface="+mn-cs"/>
                </a:endParaRPr>
              </a:p>
            </p:txBody>
          </p:sp>
          <p:sp>
            <p:nvSpPr>
              <p:cNvPr id="46102" name="Text Box 29"/>
              <p:cNvSpPr txBox="1">
                <a:spLocks noChangeArrowheads="1"/>
              </p:cNvSpPr>
              <p:nvPr/>
            </p:nvSpPr>
            <p:spPr bwMode="auto">
              <a:xfrm>
                <a:off x="3125788" y="3303588"/>
                <a:ext cx="596869" cy="5911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7354" tIns="48677" rIns="97354" bIns="48677">
                <a:spAutoFit/>
              </a:bodyPr>
              <a:lstStyle>
                <a:lvl1pPr latinLnBrk="1">
                  <a:spcBef>
                    <a:spcPct val="20000"/>
                  </a:spcBef>
                  <a:spcAft>
                    <a:spcPct val="25000"/>
                  </a:spcAft>
                  <a:buClr>
                    <a:schemeClr val="accent2"/>
                  </a:buClr>
                  <a:buSzPct val="85000"/>
                  <a:buFont typeface="Wingdings" panose="05000000000000000000" pitchFamily="2" charset="2"/>
                  <a:buChar char="q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1pPr>
                <a:lvl2pPr marL="742950" indent="-285750" latinLnBrk="1"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Times New Roman" panose="02020603050405020304" pitchFamily="18" charset="0"/>
                  <a:buChar char="■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¢"/>
                  <a:defRPr kumimoji="1"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lr>
                    <a:schemeClr val="bg2"/>
                  </a:buClr>
                  <a:buSzPct val="50000"/>
                  <a:buFont typeface="Times New Roman" panose="02020603050405020304" pitchFamily="18" charset="0"/>
                  <a:buChar char="–"/>
                  <a:defRPr kumimoji="1"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5pPr>
                <a:lvl6pPr marL="25146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6pPr>
                <a:lvl7pPr marL="29718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7pPr>
                <a:lvl8pPr marL="34290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8pPr>
                <a:lvl9pPr marL="38862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9pPr>
              </a:lstStyle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ko-KR" sz="1490" kern="1200">
                    <a:solidFill>
                      <a:srgbClr val="000000"/>
                    </a:solidFill>
                    <a:cs typeface="Times New Roman" panose="02020603050405020304" pitchFamily="18" charset="0"/>
                  </a:rPr>
                  <a:t>x</a:t>
                </a:r>
                <a:r>
                  <a:rPr lang="en-US" altLang="ko-KR" sz="1490" kern="1200" baseline="-25000">
                    <a:solidFill>
                      <a:srgbClr val="000000"/>
                    </a:solidFill>
                    <a:cs typeface="Times New Roman" panose="02020603050405020304" pitchFamily="18" charset="0"/>
                  </a:rPr>
                  <a:t>1</a:t>
                </a:r>
              </a:p>
            </p:txBody>
          </p:sp>
          <p:sp>
            <p:nvSpPr>
              <p:cNvPr id="46103" name="Text Box 30"/>
              <p:cNvSpPr txBox="1">
                <a:spLocks noChangeArrowheads="1"/>
              </p:cNvSpPr>
              <p:nvPr/>
            </p:nvSpPr>
            <p:spPr bwMode="auto">
              <a:xfrm>
                <a:off x="3186114" y="5072063"/>
                <a:ext cx="596869" cy="5911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7354" tIns="48677" rIns="97354" bIns="48677">
                <a:spAutoFit/>
              </a:bodyPr>
              <a:lstStyle>
                <a:lvl1pPr latinLnBrk="1">
                  <a:spcBef>
                    <a:spcPct val="20000"/>
                  </a:spcBef>
                  <a:spcAft>
                    <a:spcPct val="25000"/>
                  </a:spcAft>
                  <a:buClr>
                    <a:schemeClr val="accent2"/>
                  </a:buClr>
                  <a:buSzPct val="85000"/>
                  <a:buFont typeface="Wingdings" panose="05000000000000000000" pitchFamily="2" charset="2"/>
                  <a:buChar char="q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1pPr>
                <a:lvl2pPr marL="742950" indent="-285750" latinLnBrk="1"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Times New Roman" panose="02020603050405020304" pitchFamily="18" charset="0"/>
                  <a:buChar char="■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¢"/>
                  <a:defRPr kumimoji="1"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lr>
                    <a:schemeClr val="bg2"/>
                  </a:buClr>
                  <a:buSzPct val="50000"/>
                  <a:buFont typeface="Times New Roman" panose="02020603050405020304" pitchFamily="18" charset="0"/>
                  <a:buChar char="–"/>
                  <a:defRPr kumimoji="1"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5pPr>
                <a:lvl6pPr marL="25146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6pPr>
                <a:lvl7pPr marL="29718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7pPr>
                <a:lvl8pPr marL="34290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8pPr>
                <a:lvl9pPr marL="38862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9pPr>
              </a:lstStyle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ko-KR" sz="1490" kern="1200">
                    <a:solidFill>
                      <a:srgbClr val="000000"/>
                    </a:solidFill>
                    <a:cs typeface="Times New Roman" panose="02020603050405020304" pitchFamily="18" charset="0"/>
                  </a:rPr>
                  <a:t>x</a:t>
                </a:r>
                <a:r>
                  <a:rPr lang="en-US" altLang="ko-KR" sz="1490" kern="1200" baseline="-25000">
                    <a:solidFill>
                      <a:srgbClr val="000000"/>
                    </a:solidFill>
                    <a:cs typeface="Times New Roman" panose="02020603050405020304" pitchFamily="18" charset="0"/>
                  </a:rPr>
                  <a:t>2</a:t>
                </a:r>
              </a:p>
            </p:txBody>
          </p:sp>
          <p:sp>
            <p:nvSpPr>
              <p:cNvPr id="46104" name="Oval 31"/>
              <p:cNvSpPr>
                <a:spLocks noChangeArrowheads="1"/>
              </p:cNvSpPr>
              <p:nvPr/>
            </p:nvSpPr>
            <p:spPr bwMode="auto">
              <a:xfrm>
                <a:off x="5260975" y="4116388"/>
                <a:ext cx="762000" cy="609600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lIns="97354" tIns="48677" rIns="97354" bIns="48677" anchor="ctr"/>
              <a:lstStyle>
                <a:lvl1pPr latinLnBrk="1">
                  <a:spcBef>
                    <a:spcPct val="20000"/>
                  </a:spcBef>
                  <a:spcAft>
                    <a:spcPct val="25000"/>
                  </a:spcAft>
                  <a:buClr>
                    <a:schemeClr val="accent2"/>
                  </a:buClr>
                  <a:buSzPct val="85000"/>
                  <a:buFont typeface="Wingdings" panose="05000000000000000000" pitchFamily="2" charset="2"/>
                  <a:buChar char="q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1pPr>
                <a:lvl2pPr marL="742950" indent="-285750" latinLnBrk="1"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Times New Roman" panose="02020603050405020304" pitchFamily="18" charset="0"/>
                  <a:buChar char="■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¢"/>
                  <a:defRPr kumimoji="1"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lr>
                    <a:schemeClr val="bg2"/>
                  </a:buClr>
                  <a:buSzPct val="50000"/>
                  <a:buFont typeface="Times New Roman" panose="02020603050405020304" pitchFamily="18" charset="0"/>
                  <a:buChar char="–"/>
                  <a:defRPr kumimoji="1"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5pPr>
                <a:lvl6pPr marL="25146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6pPr>
                <a:lvl7pPr marL="29718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7pPr>
                <a:lvl8pPr marL="34290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8pPr>
                <a:lvl9pPr marL="38862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9pPr>
              </a:lstStyle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endParaRPr lang="ko-KR" altLang="en-US" sz="1490" kern="1200">
                  <a:solidFill>
                    <a:srgbClr val="000000"/>
                  </a:solidFill>
                  <a:latin typeface="굴림" panose="020B0600000101010101" pitchFamily="34" charset="-127"/>
                  <a:cs typeface="+mn-cs"/>
                </a:endParaRPr>
              </a:p>
            </p:txBody>
          </p:sp>
          <p:sp>
            <p:nvSpPr>
              <p:cNvPr id="46105" name="Line 32"/>
              <p:cNvSpPr>
                <a:spLocks noChangeShapeType="1"/>
              </p:cNvSpPr>
              <p:nvPr/>
            </p:nvSpPr>
            <p:spPr bwMode="auto">
              <a:xfrm>
                <a:off x="3659188" y="3582988"/>
                <a:ext cx="1677987" cy="6858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97354" tIns="48677" rIns="97354" bIns="48677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kumimoji="1" lang="en-US" sz="1916" kern="1200">
                  <a:latin typeface="굴림" panose="020B0600000101010101" pitchFamily="34" charset="-127"/>
                  <a:ea typeface="굴림" panose="020B0600000101010101" pitchFamily="34" charset="-127"/>
                  <a:cs typeface="+mn-cs"/>
                </a:endParaRPr>
              </a:p>
            </p:txBody>
          </p:sp>
          <p:sp>
            <p:nvSpPr>
              <p:cNvPr id="46106" name="Line 33"/>
              <p:cNvSpPr>
                <a:spLocks noChangeShapeType="1"/>
              </p:cNvSpPr>
              <p:nvPr/>
            </p:nvSpPr>
            <p:spPr bwMode="auto">
              <a:xfrm>
                <a:off x="6022975" y="4421188"/>
                <a:ext cx="1219200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97354" tIns="48677" rIns="97354" bIns="48677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kumimoji="1" lang="en-US" sz="1916" kern="1200">
                  <a:latin typeface="굴림" panose="020B0600000101010101" pitchFamily="34" charset="-127"/>
                  <a:ea typeface="굴림" panose="020B0600000101010101" pitchFamily="34" charset="-127"/>
                  <a:cs typeface="+mn-cs"/>
                </a:endParaRPr>
              </a:p>
            </p:txBody>
          </p:sp>
          <p:sp>
            <p:nvSpPr>
              <p:cNvPr id="46107" name="Text Box 34"/>
              <p:cNvSpPr txBox="1">
                <a:spLocks noChangeArrowheads="1"/>
              </p:cNvSpPr>
              <p:nvPr/>
            </p:nvSpPr>
            <p:spPr bwMode="auto">
              <a:xfrm>
                <a:off x="4727573" y="5491165"/>
                <a:ext cx="1007023" cy="5911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7354" tIns="48677" rIns="97354" bIns="48677">
                <a:spAutoFit/>
              </a:bodyPr>
              <a:lstStyle>
                <a:lvl1pPr latinLnBrk="1">
                  <a:spcBef>
                    <a:spcPct val="20000"/>
                  </a:spcBef>
                  <a:spcAft>
                    <a:spcPct val="25000"/>
                  </a:spcAft>
                  <a:buClr>
                    <a:schemeClr val="accent2"/>
                  </a:buClr>
                  <a:buSzPct val="85000"/>
                  <a:buFont typeface="Wingdings" panose="05000000000000000000" pitchFamily="2" charset="2"/>
                  <a:buChar char="q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1pPr>
                <a:lvl2pPr marL="742950" indent="-285750" latinLnBrk="1"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Times New Roman" panose="02020603050405020304" pitchFamily="18" charset="0"/>
                  <a:buChar char="■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¢"/>
                  <a:defRPr kumimoji="1"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lr>
                    <a:schemeClr val="bg2"/>
                  </a:buClr>
                  <a:buSzPct val="50000"/>
                  <a:buFont typeface="Times New Roman" panose="02020603050405020304" pitchFamily="18" charset="0"/>
                  <a:buChar char="–"/>
                  <a:defRPr kumimoji="1"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5pPr>
                <a:lvl6pPr marL="25146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6pPr>
                <a:lvl7pPr marL="29718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7pPr>
                <a:lvl8pPr marL="34290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8pPr>
                <a:lvl9pPr marL="38862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9pPr>
              </a:lstStyle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ko-KR" sz="1490" kern="1200">
                    <a:solidFill>
                      <a:srgbClr val="000000"/>
                    </a:solidFill>
                    <a:cs typeface="Times New Roman" panose="02020603050405020304" pitchFamily="18" charset="0"/>
                  </a:rPr>
                  <a:t>X</a:t>
                </a:r>
                <a:r>
                  <a:rPr lang="en-US" altLang="ko-KR" sz="1490" kern="1200" baseline="-25000">
                    <a:solidFill>
                      <a:srgbClr val="000000"/>
                    </a:solidFill>
                    <a:cs typeface="Times New Roman" panose="02020603050405020304" pitchFamily="18" charset="0"/>
                  </a:rPr>
                  <a:t>0</a:t>
                </a:r>
                <a:r>
                  <a:rPr lang="en-US" altLang="ko-KR" sz="1490" kern="1200">
                    <a:solidFill>
                      <a:srgbClr val="000000"/>
                    </a:solidFill>
                    <a:cs typeface="Times New Roman" panose="02020603050405020304" pitchFamily="18" charset="0"/>
                  </a:rPr>
                  <a:t>=1</a:t>
                </a:r>
              </a:p>
            </p:txBody>
          </p:sp>
          <p:sp>
            <p:nvSpPr>
              <p:cNvPr id="46108" name="Line 35"/>
              <p:cNvSpPr>
                <a:spLocks noChangeShapeType="1"/>
              </p:cNvSpPr>
              <p:nvPr/>
            </p:nvSpPr>
            <p:spPr bwMode="auto">
              <a:xfrm flipV="1">
                <a:off x="5032375" y="4725988"/>
                <a:ext cx="533400" cy="8382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97354" tIns="48677" rIns="97354" bIns="48677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kumimoji="1" lang="en-US" sz="1916" kern="1200">
                  <a:latin typeface="굴림" panose="020B0600000101010101" pitchFamily="34" charset="-127"/>
                  <a:ea typeface="굴림" panose="020B0600000101010101" pitchFamily="34" charset="-127"/>
                  <a:cs typeface="+mn-cs"/>
                </a:endParaRPr>
              </a:p>
            </p:txBody>
          </p:sp>
          <p:sp>
            <p:nvSpPr>
              <p:cNvPr id="46109" name="Text Box 36"/>
              <p:cNvSpPr txBox="1">
                <a:spLocks noChangeArrowheads="1"/>
              </p:cNvSpPr>
              <p:nvPr/>
            </p:nvSpPr>
            <p:spPr bwMode="auto">
              <a:xfrm>
                <a:off x="5245099" y="4995861"/>
                <a:ext cx="1221482" cy="5911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7354" tIns="48677" rIns="97354" bIns="48677">
                <a:spAutoFit/>
              </a:bodyPr>
              <a:lstStyle>
                <a:lvl1pPr latinLnBrk="1">
                  <a:spcBef>
                    <a:spcPct val="20000"/>
                  </a:spcBef>
                  <a:spcAft>
                    <a:spcPct val="25000"/>
                  </a:spcAft>
                  <a:buClr>
                    <a:schemeClr val="accent2"/>
                  </a:buClr>
                  <a:buSzPct val="85000"/>
                  <a:buFont typeface="Wingdings" panose="05000000000000000000" pitchFamily="2" charset="2"/>
                  <a:buChar char="q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1pPr>
                <a:lvl2pPr marL="742950" indent="-285750" latinLnBrk="1"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Times New Roman" panose="02020603050405020304" pitchFamily="18" charset="0"/>
                  <a:buChar char="■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¢"/>
                  <a:defRPr kumimoji="1"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lr>
                    <a:schemeClr val="bg2"/>
                  </a:buClr>
                  <a:buSzPct val="50000"/>
                  <a:buFont typeface="Times New Roman" panose="02020603050405020304" pitchFamily="18" charset="0"/>
                  <a:buChar char="–"/>
                  <a:defRPr kumimoji="1"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5pPr>
                <a:lvl6pPr marL="25146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6pPr>
                <a:lvl7pPr marL="29718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7pPr>
                <a:lvl8pPr marL="34290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8pPr>
                <a:lvl9pPr marL="38862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9pPr>
              </a:lstStyle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ko-KR" sz="1490" kern="1200">
                    <a:solidFill>
                      <a:srgbClr val="000000"/>
                    </a:solidFill>
                    <a:cs typeface="Times New Roman" panose="02020603050405020304" pitchFamily="18" charset="0"/>
                  </a:rPr>
                  <a:t>W</a:t>
                </a:r>
                <a:r>
                  <a:rPr lang="en-US" altLang="ko-KR" sz="1490" kern="1200" baseline="-25000">
                    <a:solidFill>
                      <a:srgbClr val="000000"/>
                    </a:solidFill>
                    <a:cs typeface="Times New Roman" panose="02020603050405020304" pitchFamily="18" charset="0"/>
                  </a:rPr>
                  <a:t>0</a:t>
                </a:r>
                <a:r>
                  <a:rPr lang="en-US" altLang="ko-KR" sz="1490" kern="1200">
                    <a:solidFill>
                      <a:srgbClr val="000000"/>
                    </a:solidFill>
                    <a:cs typeface="Times New Roman" panose="02020603050405020304" pitchFamily="18" charset="0"/>
                  </a:rPr>
                  <a:t> = ?</a:t>
                </a:r>
              </a:p>
            </p:txBody>
          </p:sp>
          <p:sp>
            <p:nvSpPr>
              <p:cNvPr id="46110" name="Text Box 37"/>
              <p:cNvSpPr txBox="1">
                <a:spLocks noChangeArrowheads="1"/>
              </p:cNvSpPr>
              <p:nvPr/>
            </p:nvSpPr>
            <p:spPr bwMode="auto">
              <a:xfrm>
                <a:off x="4252914" y="3471863"/>
                <a:ext cx="1060638" cy="5911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7354" tIns="48677" rIns="97354" bIns="48677">
                <a:spAutoFit/>
              </a:bodyPr>
              <a:lstStyle>
                <a:lvl1pPr latinLnBrk="1">
                  <a:spcBef>
                    <a:spcPct val="20000"/>
                  </a:spcBef>
                  <a:spcAft>
                    <a:spcPct val="25000"/>
                  </a:spcAft>
                  <a:buClr>
                    <a:schemeClr val="accent2"/>
                  </a:buClr>
                  <a:buSzPct val="85000"/>
                  <a:buFont typeface="Wingdings" panose="05000000000000000000" pitchFamily="2" charset="2"/>
                  <a:buChar char="q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1pPr>
                <a:lvl2pPr marL="742950" indent="-285750" latinLnBrk="1"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Times New Roman" panose="02020603050405020304" pitchFamily="18" charset="0"/>
                  <a:buChar char="■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¢"/>
                  <a:defRPr kumimoji="1"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lr>
                    <a:schemeClr val="bg2"/>
                  </a:buClr>
                  <a:buSzPct val="50000"/>
                  <a:buFont typeface="Times New Roman" panose="02020603050405020304" pitchFamily="18" charset="0"/>
                  <a:buChar char="–"/>
                  <a:defRPr kumimoji="1"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5pPr>
                <a:lvl6pPr marL="25146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6pPr>
                <a:lvl7pPr marL="29718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7pPr>
                <a:lvl8pPr marL="34290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8pPr>
                <a:lvl9pPr marL="38862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9pPr>
              </a:lstStyle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ko-KR" sz="1490" kern="1200">
                    <a:solidFill>
                      <a:srgbClr val="000000"/>
                    </a:solidFill>
                    <a:cs typeface="Times New Roman" panose="02020603050405020304" pitchFamily="18" charset="0"/>
                  </a:rPr>
                  <a:t>W</a:t>
                </a:r>
                <a:r>
                  <a:rPr lang="en-US" altLang="ko-KR" sz="1490" kern="1200" baseline="-25000">
                    <a:solidFill>
                      <a:srgbClr val="000000"/>
                    </a:solidFill>
                    <a:cs typeface="Times New Roman" panose="02020603050405020304" pitchFamily="18" charset="0"/>
                  </a:rPr>
                  <a:t>1</a:t>
                </a:r>
                <a:r>
                  <a:rPr lang="en-US" altLang="ko-KR" sz="1490" kern="1200">
                    <a:solidFill>
                      <a:srgbClr val="000000"/>
                    </a:solidFill>
                    <a:cs typeface="Times New Roman" panose="02020603050405020304" pitchFamily="18" charset="0"/>
                  </a:rPr>
                  <a:t>=?</a:t>
                </a:r>
              </a:p>
            </p:txBody>
          </p:sp>
          <p:sp>
            <p:nvSpPr>
              <p:cNvPr id="46111" name="Text Box 38"/>
              <p:cNvSpPr txBox="1">
                <a:spLocks noChangeArrowheads="1"/>
              </p:cNvSpPr>
              <p:nvPr/>
            </p:nvSpPr>
            <p:spPr bwMode="auto">
              <a:xfrm>
                <a:off x="3795714" y="4462461"/>
                <a:ext cx="1060638" cy="5911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7354" tIns="48677" rIns="97354" bIns="48677">
                <a:spAutoFit/>
              </a:bodyPr>
              <a:lstStyle>
                <a:lvl1pPr latinLnBrk="1">
                  <a:spcBef>
                    <a:spcPct val="20000"/>
                  </a:spcBef>
                  <a:spcAft>
                    <a:spcPct val="25000"/>
                  </a:spcAft>
                  <a:buClr>
                    <a:schemeClr val="accent2"/>
                  </a:buClr>
                  <a:buSzPct val="85000"/>
                  <a:buFont typeface="Wingdings" panose="05000000000000000000" pitchFamily="2" charset="2"/>
                  <a:buChar char="q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1pPr>
                <a:lvl2pPr marL="742950" indent="-285750" latinLnBrk="1"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Times New Roman" panose="02020603050405020304" pitchFamily="18" charset="0"/>
                  <a:buChar char="■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¢"/>
                  <a:defRPr kumimoji="1"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lr>
                    <a:schemeClr val="bg2"/>
                  </a:buClr>
                  <a:buSzPct val="50000"/>
                  <a:buFont typeface="Times New Roman" panose="02020603050405020304" pitchFamily="18" charset="0"/>
                  <a:buChar char="–"/>
                  <a:defRPr kumimoji="1"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5pPr>
                <a:lvl6pPr marL="25146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6pPr>
                <a:lvl7pPr marL="29718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7pPr>
                <a:lvl8pPr marL="34290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8pPr>
                <a:lvl9pPr marL="38862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9pPr>
              </a:lstStyle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ko-KR" sz="1490" kern="1200">
                    <a:solidFill>
                      <a:srgbClr val="000000"/>
                    </a:solidFill>
                    <a:cs typeface="Times New Roman" panose="02020603050405020304" pitchFamily="18" charset="0"/>
                  </a:rPr>
                  <a:t>W</a:t>
                </a:r>
                <a:r>
                  <a:rPr lang="en-US" altLang="ko-KR" sz="1490" kern="1200" baseline="-25000">
                    <a:solidFill>
                      <a:srgbClr val="000000"/>
                    </a:solidFill>
                    <a:cs typeface="Times New Roman" panose="02020603050405020304" pitchFamily="18" charset="0"/>
                  </a:rPr>
                  <a:t>2</a:t>
                </a:r>
                <a:r>
                  <a:rPr lang="en-US" altLang="ko-KR" sz="1490" kern="1200">
                    <a:solidFill>
                      <a:srgbClr val="000000"/>
                    </a:solidFill>
                    <a:cs typeface="Times New Roman" panose="02020603050405020304" pitchFamily="18" charset="0"/>
                  </a:rPr>
                  <a:t>=?</a:t>
                </a:r>
              </a:p>
            </p:txBody>
          </p:sp>
          <p:sp>
            <p:nvSpPr>
              <p:cNvPr id="46112" name="Rectangle 39"/>
              <p:cNvSpPr>
                <a:spLocks noChangeArrowheads="1"/>
              </p:cNvSpPr>
              <p:nvPr/>
            </p:nvSpPr>
            <p:spPr bwMode="auto">
              <a:xfrm>
                <a:off x="5397500" y="4229100"/>
                <a:ext cx="513766" cy="5911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7354" tIns="48677" rIns="97354" bIns="48677">
                <a:spAutoFit/>
              </a:bodyPr>
              <a:lstStyle>
                <a:lvl1pPr latinLnBrk="1">
                  <a:spcBef>
                    <a:spcPct val="20000"/>
                  </a:spcBef>
                  <a:spcAft>
                    <a:spcPct val="25000"/>
                  </a:spcAft>
                  <a:buClr>
                    <a:schemeClr val="accent2"/>
                  </a:buClr>
                  <a:buSzPct val="85000"/>
                  <a:buFont typeface="Wingdings" panose="05000000000000000000" pitchFamily="2" charset="2"/>
                  <a:buChar char="q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1pPr>
                <a:lvl2pPr marL="742950" indent="-285750" latinLnBrk="1"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Times New Roman" panose="02020603050405020304" pitchFamily="18" charset="0"/>
                  <a:buChar char="■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¢"/>
                  <a:defRPr kumimoji="1"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lr>
                    <a:schemeClr val="bg2"/>
                  </a:buClr>
                  <a:buSzPct val="50000"/>
                  <a:buFont typeface="Times New Roman" panose="02020603050405020304" pitchFamily="18" charset="0"/>
                  <a:buChar char="–"/>
                  <a:defRPr kumimoji="1"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5pPr>
                <a:lvl6pPr marL="25146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6pPr>
                <a:lvl7pPr marL="29718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7pPr>
                <a:lvl8pPr marL="34290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8pPr>
                <a:lvl9pPr marL="38862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9pPr>
              </a:lstStyle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ko-KR" sz="1490" kern="1200">
                    <a:solidFill>
                      <a:srgbClr val="000000"/>
                    </a:solidFill>
                    <a:cs typeface="Times New Roman" panose="02020603050405020304" pitchFamily="18" charset="0"/>
                  </a:rPr>
                  <a:t>Σ</a:t>
                </a:r>
              </a:p>
            </p:txBody>
          </p:sp>
          <p:sp>
            <p:nvSpPr>
              <p:cNvPr id="46113" name="Line 40"/>
              <p:cNvSpPr>
                <a:spLocks noChangeShapeType="1"/>
              </p:cNvSpPr>
              <p:nvPr/>
            </p:nvSpPr>
            <p:spPr bwMode="auto">
              <a:xfrm flipV="1">
                <a:off x="3719513" y="4587875"/>
                <a:ext cx="1601787" cy="6858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97354" tIns="48677" rIns="97354" bIns="48677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kumimoji="1" lang="en-US" sz="1916" kern="1200">
                  <a:latin typeface="굴림" panose="020B0600000101010101" pitchFamily="34" charset="-127"/>
                  <a:ea typeface="굴림" panose="020B0600000101010101" pitchFamily="34" charset="-127"/>
                  <a:cs typeface="+mn-cs"/>
                </a:endParaRPr>
              </a:p>
            </p:txBody>
          </p:sp>
        </p:grpSp>
        <p:sp>
          <p:nvSpPr>
            <p:cNvPr id="46096" name="Text Box 29"/>
            <p:cNvSpPr txBox="1">
              <a:spLocks noChangeArrowheads="1"/>
            </p:cNvSpPr>
            <p:nvPr/>
          </p:nvSpPr>
          <p:spPr bwMode="auto">
            <a:xfrm>
              <a:off x="7644628" y="4072736"/>
              <a:ext cx="275034" cy="3079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7354" tIns="48677" rIns="97354" bIns="48677">
              <a:spAutoFit/>
            </a:bodyPr>
            <a:lstStyle>
              <a:lvl1pPr latinLnBrk="1">
                <a:spcBef>
                  <a:spcPct val="20000"/>
                </a:spcBef>
                <a:spcAft>
                  <a:spcPct val="25000"/>
                </a:spcAft>
                <a:buClr>
                  <a:schemeClr val="accent2"/>
                </a:buClr>
                <a:buSzPct val="85000"/>
                <a:buFont typeface="Wingdings" panose="05000000000000000000" pitchFamily="2" charset="2"/>
                <a:buChar char="q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1pPr>
              <a:lvl2pPr marL="742950" indent="-285750" latinLnBrk="1">
                <a:spcBef>
                  <a:spcPct val="20000"/>
                </a:spcBef>
                <a:buClr>
                  <a:schemeClr val="bg2"/>
                </a:buClr>
                <a:buSzPct val="75000"/>
                <a:buFont typeface="Times New Roman" panose="02020603050405020304" pitchFamily="18" charset="0"/>
                <a:buChar char="■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¢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3pPr>
              <a:lvl4pPr marL="1600200" indent="-228600" latinLnBrk="1">
                <a:spcBef>
                  <a:spcPct val="20000"/>
                </a:spcBef>
                <a:buClr>
                  <a:schemeClr val="bg2"/>
                </a:buClr>
                <a:buSzPct val="50000"/>
                <a:buFont typeface="Times New Roman" panose="02020603050405020304" pitchFamily="18" charset="0"/>
                <a:buChar char="–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bg2"/>
                </a:buClr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5pPr>
              <a:lvl6pPr marL="2514600" indent="-228600" eaLnBrk="0" fontAlgn="base" latinLnBrk="1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6pPr>
              <a:lvl7pPr marL="2971800" indent="-228600" eaLnBrk="0" fontAlgn="base" latinLnBrk="1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7pPr>
              <a:lvl8pPr marL="3429000" indent="-228600" eaLnBrk="0" fontAlgn="base" latinLnBrk="1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8pPr>
              <a:lvl9pPr marL="3886200" indent="-228600" eaLnBrk="0" fontAlgn="base" latinLnBrk="1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ko-KR" sz="1490" kern="1200">
                  <a:solidFill>
                    <a:srgbClr val="000000"/>
                  </a:solidFill>
                  <a:cs typeface="Times New Roman" panose="02020603050405020304" pitchFamily="18" charset="0"/>
                </a:rPr>
                <a:t>y</a:t>
              </a:r>
            </a:p>
          </p:txBody>
        </p:sp>
        <p:sp>
          <p:nvSpPr>
            <p:cNvPr id="46097" name="순서도: 논리합 14"/>
            <p:cNvSpPr>
              <a:spLocks noChangeArrowheads="1"/>
            </p:cNvSpPr>
            <p:nvPr/>
          </p:nvSpPr>
          <p:spPr bwMode="auto">
            <a:xfrm>
              <a:off x="8001818" y="4215612"/>
              <a:ext cx="285752" cy="285752"/>
            </a:xfrm>
            <a:prstGeom prst="flowChartOr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anchor="ctr"/>
            <a:lstStyle>
              <a:lvl1pPr latinLnBrk="1">
                <a:spcBef>
                  <a:spcPct val="20000"/>
                </a:spcBef>
                <a:spcAft>
                  <a:spcPct val="25000"/>
                </a:spcAft>
                <a:buClr>
                  <a:schemeClr val="accent2"/>
                </a:buClr>
                <a:buSzPct val="85000"/>
                <a:buFont typeface="Wingdings" panose="05000000000000000000" pitchFamily="2" charset="2"/>
                <a:buChar char="q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1pPr>
              <a:lvl2pPr marL="742950" indent="-285750" latinLnBrk="1">
                <a:spcBef>
                  <a:spcPct val="20000"/>
                </a:spcBef>
                <a:buClr>
                  <a:schemeClr val="bg2"/>
                </a:buClr>
                <a:buSzPct val="75000"/>
                <a:buFont typeface="Times New Roman" panose="02020603050405020304" pitchFamily="18" charset="0"/>
                <a:buChar char="■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¢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3pPr>
              <a:lvl4pPr marL="1600200" indent="-228600" latinLnBrk="1">
                <a:spcBef>
                  <a:spcPct val="20000"/>
                </a:spcBef>
                <a:buClr>
                  <a:schemeClr val="bg2"/>
                </a:buClr>
                <a:buSzPct val="50000"/>
                <a:buFont typeface="Times New Roman" panose="02020603050405020304" pitchFamily="18" charset="0"/>
                <a:buChar char="–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bg2"/>
                </a:buClr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5pPr>
              <a:lvl6pPr marL="2514600" indent="-228600" eaLnBrk="0" fontAlgn="base" latinLnBrk="1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6pPr>
              <a:lvl7pPr marL="2971800" indent="-228600" eaLnBrk="0" fontAlgn="base" latinLnBrk="1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7pPr>
              <a:lvl8pPr marL="3429000" indent="-228600" eaLnBrk="0" fontAlgn="base" latinLnBrk="1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8pPr>
              <a:lvl9pPr marL="3886200" indent="-228600" eaLnBrk="0" fontAlgn="base" latinLnBrk="1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ko-KR" altLang="en-US" sz="1916" kern="1200">
                <a:solidFill>
                  <a:srgbClr val="000000"/>
                </a:solidFill>
                <a:latin typeface="굴림" panose="020B0600000101010101" pitchFamily="34" charset="-127"/>
                <a:cs typeface="+mn-cs"/>
              </a:endParaRPr>
            </a:p>
          </p:txBody>
        </p:sp>
        <p:cxnSp>
          <p:nvCxnSpPr>
            <p:cNvPr id="46098" name="직선 화살표 연결선 15"/>
            <p:cNvCxnSpPr>
              <a:cxnSpLocks noChangeShapeType="1"/>
            </p:cNvCxnSpPr>
            <p:nvPr/>
          </p:nvCxnSpPr>
          <p:spPr bwMode="auto">
            <a:xfrm rot="5400000">
              <a:off x="8002612" y="4071942"/>
              <a:ext cx="285752" cy="1588"/>
            </a:xfrm>
            <a:prstGeom prst="straightConnector1">
              <a:avLst/>
            </a:prstGeom>
            <a:noFill/>
            <a:ln w="19050" algn="ctr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6099" name="Text Box 29"/>
            <p:cNvSpPr txBox="1">
              <a:spLocks noChangeArrowheads="1"/>
            </p:cNvSpPr>
            <p:nvPr/>
          </p:nvSpPr>
          <p:spPr bwMode="auto">
            <a:xfrm>
              <a:off x="8001818" y="3644108"/>
              <a:ext cx="275034" cy="3079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7354" tIns="48677" rIns="97354" bIns="48677">
              <a:spAutoFit/>
            </a:bodyPr>
            <a:lstStyle>
              <a:lvl1pPr latinLnBrk="1">
                <a:spcBef>
                  <a:spcPct val="20000"/>
                </a:spcBef>
                <a:spcAft>
                  <a:spcPct val="25000"/>
                </a:spcAft>
                <a:buClr>
                  <a:schemeClr val="accent2"/>
                </a:buClr>
                <a:buSzPct val="85000"/>
                <a:buFont typeface="Wingdings" panose="05000000000000000000" pitchFamily="2" charset="2"/>
                <a:buChar char="q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1pPr>
              <a:lvl2pPr marL="742950" indent="-285750" latinLnBrk="1">
                <a:spcBef>
                  <a:spcPct val="20000"/>
                </a:spcBef>
                <a:buClr>
                  <a:schemeClr val="bg2"/>
                </a:buClr>
                <a:buSzPct val="75000"/>
                <a:buFont typeface="Times New Roman" panose="02020603050405020304" pitchFamily="18" charset="0"/>
                <a:buChar char="■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¢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3pPr>
              <a:lvl4pPr marL="1600200" indent="-228600" latinLnBrk="1">
                <a:spcBef>
                  <a:spcPct val="20000"/>
                </a:spcBef>
                <a:buClr>
                  <a:schemeClr val="bg2"/>
                </a:buClr>
                <a:buSzPct val="50000"/>
                <a:buFont typeface="Times New Roman" panose="02020603050405020304" pitchFamily="18" charset="0"/>
                <a:buChar char="–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bg2"/>
                </a:buClr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5pPr>
              <a:lvl6pPr marL="2514600" indent="-228600" eaLnBrk="0" fontAlgn="base" latinLnBrk="1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6pPr>
              <a:lvl7pPr marL="2971800" indent="-228600" eaLnBrk="0" fontAlgn="base" latinLnBrk="1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7pPr>
              <a:lvl8pPr marL="3429000" indent="-228600" eaLnBrk="0" fontAlgn="base" latinLnBrk="1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8pPr>
              <a:lvl9pPr marL="3886200" indent="-228600" eaLnBrk="0" fontAlgn="base" latinLnBrk="1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ko-KR" sz="1490" kern="1200">
                  <a:solidFill>
                    <a:srgbClr val="000000"/>
                  </a:solidFill>
                  <a:cs typeface="Times New Roman" panose="02020603050405020304" pitchFamily="18" charset="0"/>
                </a:rPr>
                <a:t>d</a:t>
              </a:r>
            </a:p>
          </p:txBody>
        </p:sp>
      </p:grpSp>
      <p:sp>
        <p:nvSpPr>
          <p:cNvPr id="46093" name="Text Box 29"/>
          <p:cNvSpPr txBox="1">
            <a:spLocks noChangeArrowheads="1"/>
          </p:cNvSpPr>
          <p:nvPr/>
        </p:nvSpPr>
        <p:spPr bwMode="auto">
          <a:xfrm>
            <a:off x="9621299" y="4108396"/>
            <a:ext cx="356910" cy="327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7354" tIns="48677" rIns="97354" bIns="48677">
            <a:spAutoFit/>
          </a:bodyPr>
          <a:lstStyle>
            <a:lvl1pPr latinLnBrk="1">
              <a:spcBef>
                <a:spcPct val="20000"/>
              </a:spcBef>
              <a:spcAft>
                <a:spcPct val="25000"/>
              </a:spcAft>
              <a:buClr>
                <a:schemeClr val="accent2"/>
              </a:buClr>
              <a:buSzPct val="85000"/>
              <a:buFont typeface="Wingdings" panose="05000000000000000000" pitchFamily="2" charset="2"/>
              <a:buChar char="q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bg2"/>
              </a:buClr>
              <a:buSzPct val="75000"/>
              <a:buFont typeface="Times New Roman" panose="02020603050405020304" pitchFamily="18" charset="0"/>
              <a:buChar char="■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¢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bg2"/>
              </a:buClr>
              <a:buSzPct val="50000"/>
              <a:buFont typeface="Times New Roman" panose="02020603050405020304" pitchFamily="18" charset="0"/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bg2"/>
              </a:buClr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ko-KR" sz="1490" kern="1200">
                <a:solidFill>
                  <a:srgbClr val="000000"/>
                </a:solidFill>
                <a:cs typeface="Times New Roman" panose="02020603050405020304" pitchFamily="18" charset="0"/>
              </a:rPr>
              <a:t>x</a:t>
            </a:r>
            <a:r>
              <a:rPr lang="en-US" altLang="ko-KR" sz="1490" kern="1200" baseline="-25000">
                <a:solidFill>
                  <a:srgbClr val="000000"/>
                </a:solidFill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46094" name="Text Box 30"/>
          <p:cNvSpPr txBox="1">
            <a:spLocks noChangeArrowheads="1"/>
          </p:cNvSpPr>
          <p:nvPr/>
        </p:nvSpPr>
        <p:spPr bwMode="auto">
          <a:xfrm>
            <a:off x="6121305" y="2433603"/>
            <a:ext cx="356910" cy="327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7354" tIns="48677" rIns="97354" bIns="48677">
            <a:spAutoFit/>
          </a:bodyPr>
          <a:lstStyle>
            <a:lvl1pPr latinLnBrk="1">
              <a:spcBef>
                <a:spcPct val="20000"/>
              </a:spcBef>
              <a:spcAft>
                <a:spcPct val="25000"/>
              </a:spcAft>
              <a:buClr>
                <a:schemeClr val="accent2"/>
              </a:buClr>
              <a:buSzPct val="85000"/>
              <a:buFont typeface="Wingdings" panose="05000000000000000000" pitchFamily="2" charset="2"/>
              <a:buChar char="q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bg2"/>
              </a:buClr>
              <a:buSzPct val="75000"/>
              <a:buFont typeface="Times New Roman" panose="02020603050405020304" pitchFamily="18" charset="0"/>
              <a:buChar char="■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¢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bg2"/>
              </a:buClr>
              <a:buSzPct val="50000"/>
              <a:buFont typeface="Times New Roman" panose="02020603050405020304" pitchFamily="18" charset="0"/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bg2"/>
              </a:buClr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ko-KR" sz="1490" kern="1200">
                <a:solidFill>
                  <a:srgbClr val="000000"/>
                </a:solidFill>
                <a:cs typeface="Times New Roman" panose="02020603050405020304" pitchFamily="18" charset="0"/>
              </a:rPr>
              <a:t>x</a:t>
            </a:r>
            <a:r>
              <a:rPr lang="en-US" altLang="ko-KR" sz="1490" kern="1200" baseline="-25000">
                <a:solidFill>
                  <a:srgbClr val="000000"/>
                </a:solidFill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35" name="Shape 532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>
                <a:latin typeface="Oswald"/>
                <a:ea typeface="Oswald"/>
                <a:cs typeface="Oswald"/>
                <a:sym typeface="Oswald"/>
              </a:rPr>
              <a:t>BACK PROPAGATION</a:t>
            </a:r>
          </a:p>
        </p:txBody>
      </p:sp>
    </p:spTree>
    <p:extLst>
      <p:ext uri="{BB962C8B-B14F-4D97-AF65-F5344CB8AC3E}">
        <p14:creationId xmlns:p14="http://schemas.microsoft.com/office/powerpoint/2010/main" val="16672514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슬라이드 번호 개체 틀 5"/>
          <p:cNvSpPr>
            <a:spLocks noGrp="1"/>
          </p:cNvSpPr>
          <p:nvPr>
            <p:ph type="sldNum" sz="quarter" idx="4294967295"/>
          </p:nvPr>
        </p:nvSpPr>
        <p:spPr bwMode="auto">
          <a:xfrm>
            <a:off x="9132889" y="6648469"/>
            <a:ext cx="2028003" cy="486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7354" tIns="48677" rIns="97354" bIns="48677"/>
          <a:lstStyle>
            <a:lvl1pPr latinLnBrk="1">
              <a:spcBef>
                <a:spcPct val="20000"/>
              </a:spcBef>
              <a:spcAft>
                <a:spcPct val="25000"/>
              </a:spcAft>
              <a:buClr>
                <a:schemeClr val="accent2"/>
              </a:buClr>
              <a:buSzPct val="85000"/>
              <a:buFont typeface="Wingdings" panose="05000000000000000000" pitchFamily="2" charset="2"/>
              <a:buChar char="q"/>
              <a:defRPr kumimoji="1" sz="2129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1pPr>
            <a:lvl2pPr marL="790945" indent="-304209" latinLnBrk="1">
              <a:spcBef>
                <a:spcPct val="20000"/>
              </a:spcBef>
              <a:buClr>
                <a:schemeClr val="bg2"/>
              </a:buClr>
              <a:buSzPct val="75000"/>
              <a:buFont typeface="Times New Roman" panose="02020603050405020304" pitchFamily="18" charset="0"/>
              <a:buChar char="■"/>
              <a:defRPr kumimoji="1" sz="2981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2pPr>
            <a:lvl3pPr marL="1216838" indent="-243368" latinLnBrk="1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¢"/>
              <a:defRPr kumimoji="1" sz="1703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3pPr>
            <a:lvl4pPr marL="1703573" indent="-243368" latinLnBrk="1">
              <a:spcBef>
                <a:spcPct val="20000"/>
              </a:spcBef>
              <a:buClr>
                <a:schemeClr val="bg2"/>
              </a:buClr>
              <a:buSzPct val="50000"/>
              <a:buFont typeface="Times New Roman" panose="02020603050405020304" pitchFamily="18" charset="0"/>
              <a:buChar char="–"/>
              <a:defRPr kumimoji="1" sz="1703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4pPr>
            <a:lvl5pPr marL="2190308" indent="-243368" latinLnBrk="1">
              <a:spcBef>
                <a:spcPct val="20000"/>
              </a:spcBef>
              <a:buClr>
                <a:schemeClr val="bg2"/>
              </a:buClr>
              <a:buChar char="•"/>
              <a:defRPr kumimoji="1" sz="149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5pPr>
            <a:lvl6pPr marL="2677043" indent="-243368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•"/>
              <a:defRPr kumimoji="1" sz="149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6pPr>
            <a:lvl7pPr marL="3163778" indent="-243368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•"/>
              <a:defRPr kumimoji="1" sz="149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7pPr>
            <a:lvl8pPr marL="3650513" indent="-243368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•"/>
              <a:defRPr kumimoji="1" sz="149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8pPr>
            <a:lvl9pPr marL="4137249" indent="-243368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•"/>
              <a:defRPr kumimoji="1" sz="149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E2A032B1-8AA5-498E-B150-A619F852261A}" type="slidenum">
              <a:rPr lang="en-GB" altLang="ko-KR" sz="1916" kern="1200">
                <a:solidFill>
                  <a:srgbClr val="000000"/>
                </a:solidFill>
                <a:latin typeface="굴림" panose="020B0600000101010101" pitchFamily="34" charset="-127"/>
                <a:cs typeface="+mn-cs"/>
              </a:rPr>
              <a:pPr fontAlgn="base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34</a:t>
            </a:fld>
            <a:endParaRPr lang="en-GB" altLang="ko-KR" sz="1916" kern="1200">
              <a:solidFill>
                <a:srgbClr val="000000"/>
              </a:solidFill>
              <a:latin typeface="굴림" panose="020B0600000101010101" pitchFamily="34" charset="-127"/>
              <a:cs typeface="+mn-cs"/>
            </a:endParaRPr>
          </a:p>
        </p:txBody>
      </p:sp>
      <p:sp>
        <p:nvSpPr>
          <p:cNvPr id="197635" name="Rectangle 3"/>
          <p:cNvSpPr>
            <a:spLocks noChangeArrowheads="1"/>
          </p:cNvSpPr>
          <p:nvPr/>
        </p:nvSpPr>
        <p:spPr bwMode="auto">
          <a:xfrm>
            <a:off x="2932270" y="1374020"/>
            <a:ext cx="7870341" cy="4259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7354" tIns="48677" rIns="97354" bIns="48677">
            <a:spAutoFit/>
          </a:bodyPr>
          <a:lstStyle/>
          <a:p>
            <a:pPr fontAlgn="base" latinLnBrk="1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sz="2129" kern="1200" dirty="0">
                <a:latin typeface="Georgia" panose="02040502050405020303" pitchFamily="18" charset="0"/>
                <a:ea typeface="굴림" charset="-127"/>
                <a:cs typeface="+mn-cs"/>
              </a:rPr>
              <a:t>The straight line w</a:t>
            </a:r>
            <a:r>
              <a:rPr kumimoji="1" lang="en-US" sz="2129" kern="1200" baseline="-25000" dirty="0">
                <a:latin typeface="Georgia" panose="02040502050405020303" pitchFamily="18" charset="0"/>
                <a:ea typeface="굴림" charset="-127"/>
                <a:cs typeface="+mn-cs"/>
              </a:rPr>
              <a:t>1</a:t>
            </a:r>
            <a:r>
              <a:rPr kumimoji="1" lang="en-US" sz="2129" i="1" kern="1200" dirty="0">
                <a:latin typeface="Georgia" panose="02040502050405020303" pitchFamily="18" charset="0"/>
                <a:ea typeface="굴림" charset="-127"/>
                <a:cs typeface="+mn-cs"/>
              </a:rPr>
              <a:t>x</a:t>
            </a:r>
            <a:r>
              <a:rPr kumimoji="1" lang="en-US" sz="2129" kern="1200" dirty="0">
                <a:latin typeface="Georgia" panose="02040502050405020303" pitchFamily="18" charset="0"/>
                <a:ea typeface="굴림" charset="-127"/>
                <a:cs typeface="+mn-cs"/>
              </a:rPr>
              <a:t>+ w</a:t>
            </a:r>
            <a:r>
              <a:rPr kumimoji="1" lang="en-US" sz="2129" kern="1200" baseline="-25000" dirty="0">
                <a:latin typeface="Georgia" panose="02040502050405020303" pitchFamily="18" charset="0"/>
                <a:ea typeface="굴림" charset="-127"/>
                <a:cs typeface="+mn-cs"/>
              </a:rPr>
              <a:t>2</a:t>
            </a:r>
            <a:r>
              <a:rPr kumimoji="1" lang="en-US" sz="2129" i="1" kern="1200" dirty="0">
                <a:latin typeface="Georgia" panose="02040502050405020303" pitchFamily="18" charset="0"/>
                <a:ea typeface="굴림" charset="-127"/>
                <a:cs typeface="+mn-cs"/>
              </a:rPr>
              <a:t>y</a:t>
            </a:r>
            <a:r>
              <a:rPr kumimoji="1" lang="en-US" sz="2129" kern="1200" dirty="0">
                <a:latin typeface="Georgia" panose="02040502050405020303" pitchFamily="18" charset="0"/>
                <a:ea typeface="굴림" charset="-127"/>
                <a:cs typeface="+mn-cs"/>
              </a:rPr>
              <a:t> + w</a:t>
            </a:r>
            <a:r>
              <a:rPr kumimoji="1" lang="en-US" sz="2129" kern="1200" baseline="-25000" dirty="0">
                <a:latin typeface="Georgia" panose="02040502050405020303" pitchFamily="18" charset="0"/>
                <a:ea typeface="굴림" charset="-127"/>
                <a:cs typeface="+mn-cs"/>
              </a:rPr>
              <a:t>0</a:t>
            </a:r>
            <a:r>
              <a:rPr kumimoji="1" lang="en-US" sz="2129" kern="1200" dirty="0">
                <a:latin typeface="Georgia" panose="02040502050405020303" pitchFamily="18" charset="0"/>
                <a:ea typeface="굴림" charset="-127"/>
                <a:cs typeface="+mn-cs"/>
              </a:rPr>
              <a:t>=0 separates the two classes</a:t>
            </a:r>
          </a:p>
        </p:txBody>
      </p:sp>
      <p:sp>
        <p:nvSpPr>
          <p:cNvPr id="47109" name="Line 4"/>
          <p:cNvSpPr>
            <a:spLocks noChangeShapeType="1"/>
          </p:cNvSpPr>
          <p:nvPr/>
        </p:nvSpPr>
        <p:spPr bwMode="auto">
          <a:xfrm flipV="1">
            <a:off x="6095954" y="2514723"/>
            <a:ext cx="0" cy="3976576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7354" tIns="48677" rIns="97354" bIns="48677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kumimoji="1" lang="en-US" sz="1916" kern="1200">
              <a:latin typeface="굴림" panose="020B0600000101010101" pitchFamily="34" charset="-127"/>
              <a:ea typeface="굴림" panose="020B0600000101010101" pitchFamily="34" charset="-127"/>
              <a:cs typeface="+mn-cs"/>
            </a:endParaRPr>
          </a:p>
        </p:txBody>
      </p:sp>
      <p:sp>
        <p:nvSpPr>
          <p:cNvPr id="47110" name="Line 5"/>
          <p:cNvSpPr>
            <a:spLocks noChangeShapeType="1"/>
          </p:cNvSpPr>
          <p:nvPr/>
        </p:nvSpPr>
        <p:spPr bwMode="auto">
          <a:xfrm>
            <a:off x="2932270" y="4301056"/>
            <a:ext cx="673466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7354" tIns="48677" rIns="97354" bIns="48677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kumimoji="1" lang="en-US" sz="1916" kern="1200">
              <a:latin typeface="굴림" panose="020B0600000101010101" pitchFamily="34" charset="-127"/>
              <a:ea typeface="굴림" panose="020B0600000101010101" pitchFamily="34" charset="-127"/>
              <a:cs typeface="+mn-cs"/>
            </a:endParaRPr>
          </a:p>
        </p:txBody>
      </p:sp>
      <p:sp>
        <p:nvSpPr>
          <p:cNvPr id="47111" name="Oval 6"/>
          <p:cNvSpPr>
            <a:spLocks noChangeArrowheads="1"/>
          </p:cNvSpPr>
          <p:nvPr/>
        </p:nvSpPr>
        <p:spPr bwMode="auto">
          <a:xfrm>
            <a:off x="5446993" y="5274498"/>
            <a:ext cx="405601" cy="324480"/>
          </a:xfrm>
          <a:prstGeom prst="ellipse">
            <a:avLst/>
          </a:prstGeom>
          <a:solidFill>
            <a:srgbClr val="C0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7354" tIns="48677" rIns="97354" bIns="48677" anchor="ctr"/>
          <a:lstStyle>
            <a:lvl1pPr latinLnBrk="1">
              <a:spcBef>
                <a:spcPct val="20000"/>
              </a:spcBef>
              <a:spcAft>
                <a:spcPct val="25000"/>
              </a:spcAft>
              <a:buClr>
                <a:schemeClr val="accent2"/>
              </a:buClr>
              <a:buSzPct val="85000"/>
              <a:buFont typeface="Wingdings" panose="05000000000000000000" pitchFamily="2" charset="2"/>
              <a:buChar char="q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bg2"/>
              </a:buClr>
              <a:buSzPct val="75000"/>
              <a:buFont typeface="Times New Roman" panose="02020603050405020304" pitchFamily="18" charset="0"/>
              <a:buChar char="■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¢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bg2"/>
              </a:buClr>
              <a:buSzPct val="50000"/>
              <a:buFont typeface="Times New Roman" panose="02020603050405020304" pitchFamily="18" charset="0"/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bg2"/>
              </a:buClr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ko-KR" altLang="en-US" sz="1916" kern="1200">
              <a:solidFill>
                <a:srgbClr val="000000"/>
              </a:solidFill>
              <a:latin typeface="굴림" panose="020B0600000101010101" pitchFamily="34" charset="-127"/>
              <a:cs typeface="+mn-cs"/>
            </a:endParaRPr>
          </a:p>
        </p:txBody>
      </p:sp>
      <p:sp>
        <p:nvSpPr>
          <p:cNvPr id="47112" name="Oval 7"/>
          <p:cNvSpPr>
            <a:spLocks noChangeArrowheads="1"/>
          </p:cNvSpPr>
          <p:nvPr/>
        </p:nvSpPr>
        <p:spPr bwMode="auto">
          <a:xfrm>
            <a:off x="7314446" y="3082564"/>
            <a:ext cx="405601" cy="32448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7354" tIns="48677" rIns="97354" bIns="48677" anchor="ctr"/>
          <a:lstStyle>
            <a:lvl1pPr latinLnBrk="1">
              <a:spcBef>
                <a:spcPct val="20000"/>
              </a:spcBef>
              <a:spcAft>
                <a:spcPct val="25000"/>
              </a:spcAft>
              <a:buClr>
                <a:schemeClr val="accent2"/>
              </a:buClr>
              <a:buSzPct val="85000"/>
              <a:buFont typeface="Wingdings" panose="05000000000000000000" pitchFamily="2" charset="2"/>
              <a:buChar char="q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bg2"/>
              </a:buClr>
              <a:buSzPct val="75000"/>
              <a:buFont typeface="Times New Roman" panose="02020603050405020304" pitchFamily="18" charset="0"/>
              <a:buChar char="■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¢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bg2"/>
              </a:buClr>
              <a:buSzPct val="50000"/>
              <a:buFont typeface="Times New Roman" panose="02020603050405020304" pitchFamily="18" charset="0"/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bg2"/>
              </a:buClr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ko-KR" altLang="en-US" sz="1916" kern="1200">
              <a:solidFill>
                <a:srgbClr val="000000"/>
              </a:solidFill>
              <a:latin typeface="굴림" panose="020B0600000101010101" pitchFamily="34" charset="-127"/>
              <a:cs typeface="+mn-cs"/>
            </a:endParaRPr>
          </a:p>
        </p:txBody>
      </p:sp>
      <p:sp>
        <p:nvSpPr>
          <p:cNvPr id="47113" name="Oval 8"/>
          <p:cNvSpPr>
            <a:spLocks noChangeArrowheads="1"/>
          </p:cNvSpPr>
          <p:nvPr/>
        </p:nvSpPr>
        <p:spPr bwMode="auto">
          <a:xfrm>
            <a:off x="4067951" y="5193378"/>
            <a:ext cx="405601" cy="32448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7354" tIns="48677" rIns="97354" bIns="48677" anchor="ctr"/>
          <a:lstStyle>
            <a:lvl1pPr latinLnBrk="1">
              <a:spcBef>
                <a:spcPct val="20000"/>
              </a:spcBef>
              <a:spcAft>
                <a:spcPct val="25000"/>
              </a:spcAft>
              <a:buClr>
                <a:schemeClr val="accent2"/>
              </a:buClr>
              <a:buSzPct val="85000"/>
              <a:buFont typeface="Wingdings" panose="05000000000000000000" pitchFamily="2" charset="2"/>
              <a:buChar char="q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bg2"/>
              </a:buClr>
              <a:buSzPct val="75000"/>
              <a:buFont typeface="Times New Roman" panose="02020603050405020304" pitchFamily="18" charset="0"/>
              <a:buChar char="■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¢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bg2"/>
              </a:buClr>
              <a:buSzPct val="50000"/>
              <a:buFont typeface="Times New Roman" panose="02020603050405020304" pitchFamily="18" charset="0"/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bg2"/>
              </a:buClr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ko-KR" altLang="en-US" sz="1916" kern="1200">
              <a:solidFill>
                <a:srgbClr val="000000"/>
              </a:solidFill>
              <a:latin typeface="굴림" panose="020B0600000101010101" pitchFamily="34" charset="-127"/>
              <a:cs typeface="+mn-cs"/>
            </a:endParaRPr>
          </a:p>
        </p:txBody>
      </p:sp>
      <p:sp>
        <p:nvSpPr>
          <p:cNvPr id="47114" name="Line 9"/>
          <p:cNvSpPr>
            <a:spLocks noChangeShapeType="1"/>
          </p:cNvSpPr>
          <p:nvPr/>
        </p:nvSpPr>
        <p:spPr bwMode="auto">
          <a:xfrm flipH="1">
            <a:off x="3824591" y="3082564"/>
            <a:ext cx="4868897" cy="300313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7354" tIns="48677" rIns="97354" bIns="48677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kumimoji="1" lang="en-US" sz="1916" kern="1200">
              <a:latin typeface="굴림" panose="020B0600000101010101" pitchFamily="34" charset="-127"/>
              <a:ea typeface="굴림" panose="020B0600000101010101" pitchFamily="34" charset="-127"/>
              <a:cs typeface="+mn-cs"/>
            </a:endParaRPr>
          </a:p>
        </p:txBody>
      </p:sp>
      <p:sp>
        <p:nvSpPr>
          <p:cNvPr id="47115" name="Text Box 10"/>
          <p:cNvSpPr txBox="1">
            <a:spLocks noChangeArrowheads="1"/>
          </p:cNvSpPr>
          <p:nvPr/>
        </p:nvSpPr>
        <p:spPr bwMode="auto">
          <a:xfrm rot="-1987594">
            <a:off x="5690354" y="3975207"/>
            <a:ext cx="3246495" cy="393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7354" tIns="48677" rIns="97354" bIns="48677">
            <a:spAutoFit/>
          </a:bodyPr>
          <a:lstStyle>
            <a:lvl1pPr latinLnBrk="1">
              <a:spcBef>
                <a:spcPct val="20000"/>
              </a:spcBef>
              <a:spcAft>
                <a:spcPct val="25000"/>
              </a:spcAft>
              <a:buClr>
                <a:schemeClr val="accent2"/>
              </a:buClr>
              <a:buSzPct val="85000"/>
              <a:buFont typeface="Wingdings" panose="05000000000000000000" pitchFamily="2" charset="2"/>
              <a:buChar char="q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bg2"/>
              </a:buClr>
              <a:buSzPct val="75000"/>
              <a:buFont typeface="Times New Roman" panose="02020603050405020304" pitchFamily="18" charset="0"/>
              <a:buChar char="■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¢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bg2"/>
              </a:buClr>
              <a:buSzPct val="50000"/>
              <a:buFont typeface="Times New Roman" panose="02020603050405020304" pitchFamily="18" charset="0"/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bg2"/>
              </a:buClr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9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ko-KR" sz="1916" b="1" i="1" kern="1200" dirty="0">
                <a:solidFill>
                  <a:srgbClr val="000000"/>
                </a:solidFill>
                <a:latin typeface="굴림" panose="020B0600000101010101" pitchFamily="34" charset="-127"/>
                <a:cs typeface="+mn-cs"/>
              </a:rPr>
              <a:t>W</a:t>
            </a:r>
            <a:r>
              <a:rPr lang="en-US" altLang="ko-KR" sz="1916" b="1" kern="1200" baseline="-25000" dirty="0">
                <a:solidFill>
                  <a:srgbClr val="000000"/>
                </a:solidFill>
                <a:latin typeface="굴림" panose="020B0600000101010101" pitchFamily="34" charset="-127"/>
                <a:cs typeface="+mn-cs"/>
              </a:rPr>
              <a:t>1</a:t>
            </a:r>
            <a:r>
              <a:rPr lang="en-US" altLang="ko-KR" sz="1916" i="1" kern="1200" dirty="0">
                <a:solidFill>
                  <a:srgbClr val="000000"/>
                </a:solidFill>
                <a:latin typeface="굴림" panose="020B0600000101010101" pitchFamily="34" charset="-127"/>
                <a:cs typeface="+mn-cs"/>
              </a:rPr>
              <a:t>x</a:t>
            </a:r>
            <a:r>
              <a:rPr lang="en-US" altLang="ko-KR" sz="1916" i="1" kern="1200" baseline="-25000" dirty="0">
                <a:solidFill>
                  <a:srgbClr val="000000"/>
                </a:solidFill>
                <a:latin typeface="굴림" panose="020B0600000101010101" pitchFamily="34" charset="-127"/>
                <a:cs typeface="+mn-cs"/>
              </a:rPr>
              <a:t>1</a:t>
            </a:r>
            <a:r>
              <a:rPr lang="en-US" altLang="ko-KR" sz="1916" kern="1200" dirty="0">
                <a:solidFill>
                  <a:srgbClr val="000000"/>
                </a:solidFill>
                <a:latin typeface="굴림" panose="020B0600000101010101" pitchFamily="34" charset="-127"/>
                <a:cs typeface="+mn-cs"/>
              </a:rPr>
              <a:t> + </a:t>
            </a:r>
            <a:r>
              <a:rPr lang="en-US" altLang="ko-KR" sz="1916" b="1" i="1" kern="1200" dirty="0">
                <a:solidFill>
                  <a:srgbClr val="000000"/>
                </a:solidFill>
                <a:latin typeface="굴림" panose="020B0600000101010101" pitchFamily="34" charset="-127"/>
                <a:cs typeface="+mn-cs"/>
              </a:rPr>
              <a:t>W</a:t>
            </a:r>
            <a:r>
              <a:rPr lang="en-US" altLang="ko-KR" sz="1916" b="1" kern="1200" baseline="-25000" dirty="0">
                <a:solidFill>
                  <a:srgbClr val="000000"/>
                </a:solidFill>
                <a:latin typeface="굴림" panose="020B0600000101010101" pitchFamily="34" charset="-127"/>
                <a:cs typeface="+mn-cs"/>
              </a:rPr>
              <a:t>2</a:t>
            </a:r>
            <a:r>
              <a:rPr lang="en-US" altLang="ko-KR" sz="1916" i="1" kern="1200" dirty="0">
                <a:solidFill>
                  <a:srgbClr val="000000"/>
                </a:solidFill>
                <a:latin typeface="굴림" panose="020B0600000101010101" pitchFamily="34" charset="-127"/>
                <a:cs typeface="+mn-cs"/>
              </a:rPr>
              <a:t>x</a:t>
            </a:r>
            <a:r>
              <a:rPr lang="en-US" altLang="ko-KR" sz="1916" i="1" kern="1200" baseline="-25000" dirty="0">
                <a:solidFill>
                  <a:srgbClr val="000000"/>
                </a:solidFill>
                <a:latin typeface="굴림" panose="020B0600000101010101" pitchFamily="34" charset="-127"/>
                <a:cs typeface="+mn-cs"/>
              </a:rPr>
              <a:t>2</a:t>
            </a:r>
            <a:r>
              <a:rPr lang="en-US" altLang="ko-KR" sz="1916" kern="1200" dirty="0">
                <a:solidFill>
                  <a:srgbClr val="000000"/>
                </a:solidFill>
                <a:latin typeface="굴림" panose="020B0600000101010101" pitchFamily="34" charset="-127"/>
                <a:cs typeface="+mn-cs"/>
              </a:rPr>
              <a:t> +</a:t>
            </a:r>
            <a:r>
              <a:rPr lang="en-US" altLang="ko-KR" sz="1916" b="1" i="1" kern="1200" dirty="0">
                <a:solidFill>
                  <a:srgbClr val="000000"/>
                </a:solidFill>
                <a:latin typeface="굴림" panose="020B0600000101010101" pitchFamily="34" charset="-127"/>
                <a:cs typeface="+mn-cs"/>
              </a:rPr>
              <a:t>W</a:t>
            </a:r>
            <a:r>
              <a:rPr lang="en-US" altLang="ko-KR" sz="1916" b="1" kern="1200" baseline="-25000" dirty="0">
                <a:solidFill>
                  <a:srgbClr val="000000"/>
                </a:solidFill>
                <a:latin typeface="굴림" panose="020B0600000101010101" pitchFamily="34" charset="-127"/>
                <a:cs typeface="+mn-cs"/>
              </a:rPr>
              <a:t>0</a:t>
            </a:r>
            <a:r>
              <a:rPr lang="en-US" altLang="ko-KR" sz="1916" kern="1200" dirty="0">
                <a:solidFill>
                  <a:srgbClr val="000000"/>
                </a:solidFill>
                <a:latin typeface="굴림" panose="020B0600000101010101" pitchFamily="34" charset="-127"/>
                <a:cs typeface="+mn-cs"/>
              </a:rPr>
              <a:t> = 0</a:t>
            </a:r>
            <a:endParaRPr lang="en-GB" altLang="ko-KR" sz="1916" kern="1200" dirty="0">
              <a:solidFill>
                <a:srgbClr val="000000"/>
              </a:solidFill>
              <a:latin typeface="굴림" panose="020B0600000101010101" pitchFamily="34" charset="-127"/>
              <a:cs typeface="+mn-cs"/>
            </a:endParaRPr>
          </a:p>
        </p:txBody>
      </p:sp>
      <p:grpSp>
        <p:nvGrpSpPr>
          <p:cNvPr id="47116" name="그룹 11"/>
          <p:cNvGrpSpPr>
            <a:grpSpLocks/>
          </p:cNvGrpSpPr>
          <p:nvPr/>
        </p:nvGrpSpPr>
        <p:grpSpPr bwMode="auto">
          <a:xfrm>
            <a:off x="7720053" y="4640747"/>
            <a:ext cx="2737798" cy="1691880"/>
            <a:chOff x="5715807" y="3644108"/>
            <a:chExt cx="2571763" cy="1590495"/>
          </a:xfrm>
        </p:grpSpPr>
        <p:grpSp>
          <p:nvGrpSpPr>
            <p:cNvPr id="47119" name="그룹 34"/>
            <p:cNvGrpSpPr>
              <a:grpSpLocks/>
            </p:cNvGrpSpPr>
            <p:nvPr/>
          </p:nvGrpSpPr>
          <p:grpSpPr bwMode="auto">
            <a:xfrm>
              <a:off x="5715807" y="3786982"/>
              <a:ext cx="2312200" cy="1447621"/>
              <a:chOff x="3125788" y="3303588"/>
              <a:chExt cx="4116387" cy="2778722"/>
            </a:xfrm>
          </p:grpSpPr>
          <p:sp>
            <p:nvSpPr>
              <p:cNvPr id="47124" name="Oval 27"/>
              <p:cNvSpPr>
                <a:spLocks noChangeArrowheads="1"/>
              </p:cNvSpPr>
              <p:nvPr/>
            </p:nvSpPr>
            <p:spPr bwMode="auto">
              <a:xfrm>
                <a:off x="3643313" y="5197475"/>
                <a:ext cx="228600" cy="228600"/>
              </a:xfrm>
              <a:prstGeom prst="ellipse">
                <a:avLst/>
              </a:prstGeom>
              <a:solidFill>
                <a:schemeClr val="folHlink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lIns="97354" tIns="48677" rIns="97354" bIns="48677" anchor="ctr"/>
              <a:lstStyle>
                <a:lvl1pPr latinLnBrk="1">
                  <a:spcBef>
                    <a:spcPct val="20000"/>
                  </a:spcBef>
                  <a:spcAft>
                    <a:spcPct val="25000"/>
                  </a:spcAft>
                  <a:buClr>
                    <a:schemeClr val="accent2"/>
                  </a:buClr>
                  <a:buSzPct val="85000"/>
                  <a:buFont typeface="Wingdings" panose="05000000000000000000" pitchFamily="2" charset="2"/>
                  <a:buChar char="q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1pPr>
                <a:lvl2pPr marL="742950" indent="-285750" latinLnBrk="1"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Times New Roman" panose="02020603050405020304" pitchFamily="18" charset="0"/>
                  <a:buChar char="■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¢"/>
                  <a:defRPr kumimoji="1"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lr>
                    <a:schemeClr val="bg2"/>
                  </a:buClr>
                  <a:buSzPct val="50000"/>
                  <a:buFont typeface="Times New Roman" panose="02020603050405020304" pitchFamily="18" charset="0"/>
                  <a:buChar char="–"/>
                  <a:defRPr kumimoji="1"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5pPr>
                <a:lvl6pPr marL="25146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6pPr>
                <a:lvl7pPr marL="29718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7pPr>
                <a:lvl8pPr marL="34290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8pPr>
                <a:lvl9pPr marL="38862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9pPr>
              </a:lstStyle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endParaRPr lang="ko-KR" altLang="en-US" sz="1490" kern="1200">
                  <a:solidFill>
                    <a:srgbClr val="000000"/>
                  </a:solidFill>
                  <a:latin typeface="굴림" panose="020B0600000101010101" pitchFamily="34" charset="-127"/>
                  <a:cs typeface="+mn-cs"/>
                </a:endParaRPr>
              </a:p>
            </p:txBody>
          </p:sp>
          <p:sp>
            <p:nvSpPr>
              <p:cNvPr id="47125" name="Oval 28"/>
              <p:cNvSpPr>
                <a:spLocks noChangeArrowheads="1"/>
              </p:cNvSpPr>
              <p:nvPr/>
            </p:nvSpPr>
            <p:spPr bwMode="auto">
              <a:xfrm>
                <a:off x="3582988" y="3430588"/>
                <a:ext cx="228600" cy="228600"/>
              </a:xfrm>
              <a:prstGeom prst="ellipse">
                <a:avLst/>
              </a:prstGeom>
              <a:solidFill>
                <a:schemeClr val="folHlink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lIns="97354" tIns="48677" rIns="97354" bIns="48677" anchor="ctr"/>
              <a:lstStyle>
                <a:lvl1pPr latinLnBrk="1">
                  <a:spcBef>
                    <a:spcPct val="20000"/>
                  </a:spcBef>
                  <a:spcAft>
                    <a:spcPct val="25000"/>
                  </a:spcAft>
                  <a:buClr>
                    <a:schemeClr val="accent2"/>
                  </a:buClr>
                  <a:buSzPct val="85000"/>
                  <a:buFont typeface="Wingdings" panose="05000000000000000000" pitchFamily="2" charset="2"/>
                  <a:buChar char="q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1pPr>
                <a:lvl2pPr marL="742950" indent="-285750" latinLnBrk="1"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Times New Roman" panose="02020603050405020304" pitchFamily="18" charset="0"/>
                  <a:buChar char="■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¢"/>
                  <a:defRPr kumimoji="1"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lr>
                    <a:schemeClr val="bg2"/>
                  </a:buClr>
                  <a:buSzPct val="50000"/>
                  <a:buFont typeface="Times New Roman" panose="02020603050405020304" pitchFamily="18" charset="0"/>
                  <a:buChar char="–"/>
                  <a:defRPr kumimoji="1"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5pPr>
                <a:lvl6pPr marL="25146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6pPr>
                <a:lvl7pPr marL="29718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7pPr>
                <a:lvl8pPr marL="34290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8pPr>
                <a:lvl9pPr marL="38862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9pPr>
              </a:lstStyle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endParaRPr lang="ko-KR" altLang="en-US" sz="1490" kern="1200">
                  <a:solidFill>
                    <a:srgbClr val="000000"/>
                  </a:solidFill>
                  <a:latin typeface="굴림" panose="020B0600000101010101" pitchFamily="34" charset="-127"/>
                  <a:cs typeface="+mn-cs"/>
                </a:endParaRPr>
              </a:p>
            </p:txBody>
          </p:sp>
          <p:sp>
            <p:nvSpPr>
              <p:cNvPr id="47126" name="Text Box 29"/>
              <p:cNvSpPr txBox="1">
                <a:spLocks noChangeArrowheads="1"/>
              </p:cNvSpPr>
              <p:nvPr/>
            </p:nvSpPr>
            <p:spPr bwMode="auto">
              <a:xfrm>
                <a:off x="3125788" y="3303588"/>
                <a:ext cx="596869" cy="5911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7354" tIns="48677" rIns="97354" bIns="48677">
                <a:spAutoFit/>
              </a:bodyPr>
              <a:lstStyle>
                <a:lvl1pPr latinLnBrk="1">
                  <a:spcBef>
                    <a:spcPct val="20000"/>
                  </a:spcBef>
                  <a:spcAft>
                    <a:spcPct val="25000"/>
                  </a:spcAft>
                  <a:buClr>
                    <a:schemeClr val="accent2"/>
                  </a:buClr>
                  <a:buSzPct val="85000"/>
                  <a:buFont typeface="Wingdings" panose="05000000000000000000" pitchFamily="2" charset="2"/>
                  <a:buChar char="q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1pPr>
                <a:lvl2pPr marL="742950" indent="-285750" latinLnBrk="1"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Times New Roman" panose="02020603050405020304" pitchFamily="18" charset="0"/>
                  <a:buChar char="■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¢"/>
                  <a:defRPr kumimoji="1"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lr>
                    <a:schemeClr val="bg2"/>
                  </a:buClr>
                  <a:buSzPct val="50000"/>
                  <a:buFont typeface="Times New Roman" panose="02020603050405020304" pitchFamily="18" charset="0"/>
                  <a:buChar char="–"/>
                  <a:defRPr kumimoji="1"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5pPr>
                <a:lvl6pPr marL="25146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6pPr>
                <a:lvl7pPr marL="29718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7pPr>
                <a:lvl8pPr marL="34290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8pPr>
                <a:lvl9pPr marL="38862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9pPr>
              </a:lstStyle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ko-KR" sz="1490" kern="1200">
                    <a:solidFill>
                      <a:srgbClr val="000000"/>
                    </a:solidFill>
                    <a:cs typeface="Times New Roman" panose="02020603050405020304" pitchFamily="18" charset="0"/>
                  </a:rPr>
                  <a:t>x</a:t>
                </a:r>
                <a:r>
                  <a:rPr lang="en-US" altLang="ko-KR" sz="1490" kern="1200" baseline="-25000">
                    <a:solidFill>
                      <a:srgbClr val="000000"/>
                    </a:solidFill>
                    <a:cs typeface="Times New Roman" panose="02020603050405020304" pitchFamily="18" charset="0"/>
                  </a:rPr>
                  <a:t>1</a:t>
                </a:r>
              </a:p>
            </p:txBody>
          </p:sp>
          <p:sp>
            <p:nvSpPr>
              <p:cNvPr id="47127" name="Text Box 30"/>
              <p:cNvSpPr txBox="1">
                <a:spLocks noChangeArrowheads="1"/>
              </p:cNvSpPr>
              <p:nvPr/>
            </p:nvSpPr>
            <p:spPr bwMode="auto">
              <a:xfrm>
                <a:off x="3186114" y="5072063"/>
                <a:ext cx="596869" cy="5911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7354" tIns="48677" rIns="97354" bIns="48677">
                <a:spAutoFit/>
              </a:bodyPr>
              <a:lstStyle>
                <a:lvl1pPr latinLnBrk="1">
                  <a:spcBef>
                    <a:spcPct val="20000"/>
                  </a:spcBef>
                  <a:spcAft>
                    <a:spcPct val="25000"/>
                  </a:spcAft>
                  <a:buClr>
                    <a:schemeClr val="accent2"/>
                  </a:buClr>
                  <a:buSzPct val="85000"/>
                  <a:buFont typeface="Wingdings" panose="05000000000000000000" pitchFamily="2" charset="2"/>
                  <a:buChar char="q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1pPr>
                <a:lvl2pPr marL="742950" indent="-285750" latinLnBrk="1"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Times New Roman" panose="02020603050405020304" pitchFamily="18" charset="0"/>
                  <a:buChar char="■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¢"/>
                  <a:defRPr kumimoji="1"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lr>
                    <a:schemeClr val="bg2"/>
                  </a:buClr>
                  <a:buSzPct val="50000"/>
                  <a:buFont typeface="Times New Roman" panose="02020603050405020304" pitchFamily="18" charset="0"/>
                  <a:buChar char="–"/>
                  <a:defRPr kumimoji="1"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5pPr>
                <a:lvl6pPr marL="25146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6pPr>
                <a:lvl7pPr marL="29718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7pPr>
                <a:lvl8pPr marL="34290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8pPr>
                <a:lvl9pPr marL="38862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9pPr>
              </a:lstStyle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ko-KR" sz="1490" kern="1200">
                    <a:solidFill>
                      <a:srgbClr val="000000"/>
                    </a:solidFill>
                    <a:cs typeface="Times New Roman" panose="02020603050405020304" pitchFamily="18" charset="0"/>
                  </a:rPr>
                  <a:t>x</a:t>
                </a:r>
                <a:r>
                  <a:rPr lang="en-US" altLang="ko-KR" sz="1490" kern="1200" baseline="-25000">
                    <a:solidFill>
                      <a:srgbClr val="000000"/>
                    </a:solidFill>
                    <a:cs typeface="Times New Roman" panose="02020603050405020304" pitchFamily="18" charset="0"/>
                  </a:rPr>
                  <a:t>2</a:t>
                </a:r>
              </a:p>
            </p:txBody>
          </p:sp>
          <p:sp>
            <p:nvSpPr>
              <p:cNvPr id="47128" name="Oval 31"/>
              <p:cNvSpPr>
                <a:spLocks noChangeArrowheads="1"/>
              </p:cNvSpPr>
              <p:nvPr/>
            </p:nvSpPr>
            <p:spPr bwMode="auto">
              <a:xfrm>
                <a:off x="5260975" y="4116388"/>
                <a:ext cx="762000" cy="609600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lIns="97354" tIns="48677" rIns="97354" bIns="48677" anchor="ctr"/>
              <a:lstStyle>
                <a:lvl1pPr latinLnBrk="1">
                  <a:spcBef>
                    <a:spcPct val="20000"/>
                  </a:spcBef>
                  <a:spcAft>
                    <a:spcPct val="25000"/>
                  </a:spcAft>
                  <a:buClr>
                    <a:schemeClr val="accent2"/>
                  </a:buClr>
                  <a:buSzPct val="85000"/>
                  <a:buFont typeface="Wingdings" panose="05000000000000000000" pitchFamily="2" charset="2"/>
                  <a:buChar char="q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1pPr>
                <a:lvl2pPr marL="742950" indent="-285750" latinLnBrk="1"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Times New Roman" panose="02020603050405020304" pitchFamily="18" charset="0"/>
                  <a:buChar char="■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¢"/>
                  <a:defRPr kumimoji="1"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lr>
                    <a:schemeClr val="bg2"/>
                  </a:buClr>
                  <a:buSzPct val="50000"/>
                  <a:buFont typeface="Times New Roman" panose="02020603050405020304" pitchFamily="18" charset="0"/>
                  <a:buChar char="–"/>
                  <a:defRPr kumimoji="1"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5pPr>
                <a:lvl6pPr marL="25146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6pPr>
                <a:lvl7pPr marL="29718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7pPr>
                <a:lvl8pPr marL="34290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8pPr>
                <a:lvl9pPr marL="38862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9pPr>
              </a:lstStyle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endParaRPr lang="ko-KR" altLang="en-US" sz="1490" kern="1200">
                  <a:solidFill>
                    <a:srgbClr val="000000"/>
                  </a:solidFill>
                  <a:latin typeface="굴림" panose="020B0600000101010101" pitchFamily="34" charset="-127"/>
                  <a:cs typeface="+mn-cs"/>
                </a:endParaRPr>
              </a:p>
            </p:txBody>
          </p:sp>
          <p:sp>
            <p:nvSpPr>
              <p:cNvPr id="47129" name="Line 32"/>
              <p:cNvSpPr>
                <a:spLocks noChangeShapeType="1"/>
              </p:cNvSpPr>
              <p:nvPr/>
            </p:nvSpPr>
            <p:spPr bwMode="auto">
              <a:xfrm>
                <a:off x="3659188" y="3582988"/>
                <a:ext cx="1677987" cy="6858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97354" tIns="48677" rIns="97354" bIns="48677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kumimoji="1" lang="en-US" sz="1916" kern="1200">
                  <a:latin typeface="굴림" panose="020B0600000101010101" pitchFamily="34" charset="-127"/>
                  <a:ea typeface="굴림" panose="020B0600000101010101" pitchFamily="34" charset="-127"/>
                  <a:cs typeface="+mn-cs"/>
                </a:endParaRPr>
              </a:p>
            </p:txBody>
          </p:sp>
          <p:sp>
            <p:nvSpPr>
              <p:cNvPr id="47130" name="Line 33"/>
              <p:cNvSpPr>
                <a:spLocks noChangeShapeType="1"/>
              </p:cNvSpPr>
              <p:nvPr/>
            </p:nvSpPr>
            <p:spPr bwMode="auto">
              <a:xfrm>
                <a:off x="6022975" y="4421188"/>
                <a:ext cx="1219200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97354" tIns="48677" rIns="97354" bIns="48677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kumimoji="1" lang="en-US" sz="1916" kern="1200">
                  <a:latin typeface="굴림" panose="020B0600000101010101" pitchFamily="34" charset="-127"/>
                  <a:ea typeface="굴림" panose="020B0600000101010101" pitchFamily="34" charset="-127"/>
                  <a:cs typeface="+mn-cs"/>
                </a:endParaRPr>
              </a:p>
            </p:txBody>
          </p:sp>
          <p:sp>
            <p:nvSpPr>
              <p:cNvPr id="47131" name="Text Box 34"/>
              <p:cNvSpPr txBox="1">
                <a:spLocks noChangeArrowheads="1"/>
              </p:cNvSpPr>
              <p:nvPr/>
            </p:nvSpPr>
            <p:spPr bwMode="auto">
              <a:xfrm>
                <a:off x="4727573" y="5491165"/>
                <a:ext cx="1007023" cy="5911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7354" tIns="48677" rIns="97354" bIns="48677">
                <a:spAutoFit/>
              </a:bodyPr>
              <a:lstStyle>
                <a:lvl1pPr latinLnBrk="1">
                  <a:spcBef>
                    <a:spcPct val="20000"/>
                  </a:spcBef>
                  <a:spcAft>
                    <a:spcPct val="25000"/>
                  </a:spcAft>
                  <a:buClr>
                    <a:schemeClr val="accent2"/>
                  </a:buClr>
                  <a:buSzPct val="85000"/>
                  <a:buFont typeface="Wingdings" panose="05000000000000000000" pitchFamily="2" charset="2"/>
                  <a:buChar char="q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1pPr>
                <a:lvl2pPr marL="742950" indent="-285750" latinLnBrk="1"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Times New Roman" panose="02020603050405020304" pitchFamily="18" charset="0"/>
                  <a:buChar char="■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¢"/>
                  <a:defRPr kumimoji="1"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lr>
                    <a:schemeClr val="bg2"/>
                  </a:buClr>
                  <a:buSzPct val="50000"/>
                  <a:buFont typeface="Times New Roman" panose="02020603050405020304" pitchFamily="18" charset="0"/>
                  <a:buChar char="–"/>
                  <a:defRPr kumimoji="1"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5pPr>
                <a:lvl6pPr marL="25146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6pPr>
                <a:lvl7pPr marL="29718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7pPr>
                <a:lvl8pPr marL="34290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8pPr>
                <a:lvl9pPr marL="38862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9pPr>
              </a:lstStyle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ko-KR" sz="1490" kern="1200">
                    <a:solidFill>
                      <a:srgbClr val="000000"/>
                    </a:solidFill>
                    <a:cs typeface="Times New Roman" panose="02020603050405020304" pitchFamily="18" charset="0"/>
                  </a:rPr>
                  <a:t>X</a:t>
                </a:r>
                <a:r>
                  <a:rPr lang="en-US" altLang="ko-KR" sz="1490" kern="1200" baseline="-25000">
                    <a:solidFill>
                      <a:srgbClr val="000000"/>
                    </a:solidFill>
                    <a:cs typeface="Times New Roman" panose="02020603050405020304" pitchFamily="18" charset="0"/>
                  </a:rPr>
                  <a:t>0</a:t>
                </a:r>
                <a:r>
                  <a:rPr lang="en-US" altLang="ko-KR" sz="1490" kern="1200">
                    <a:solidFill>
                      <a:srgbClr val="000000"/>
                    </a:solidFill>
                    <a:cs typeface="Times New Roman" panose="02020603050405020304" pitchFamily="18" charset="0"/>
                  </a:rPr>
                  <a:t>=1</a:t>
                </a:r>
              </a:p>
            </p:txBody>
          </p:sp>
          <p:sp>
            <p:nvSpPr>
              <p:cNvPr id="47132" name="Line 35"/>
              <p:cNvSpPr>
                <a:spLocks noChangeShapeType="1"/>
              </p:cNvSpPr>
              <p:nvPr/>
            </p:nvSpPr>
            <p:spPr bwMode="auto">
              <a:xfrm flipV="1">
                <a:off x="5032375" y="4725988"/>
                <a:ext cx="533400" cy="8382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97354" tIns="48677" rIns="97354" bIns="48677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kumimoji="1" lang="en-US" sz="1916" kern="1200">
                  <a:latin typeface="굴림" panose="020B0600000101010101" pitchFamily="34" charset="-127"/>
                  <a:ea typeface="굴림" panose="020B0600000101010101" pitchFamily="34" charset="-127"/>
                  <a:cs typeface="+mn-cs"/>
                </a:endParaRPr>
              </a:p>
            </p:txBody>
          </p:sp>
          <p:sp>
            <p:nvSpPr>
              <p:cNvPr id="47133" name="Text Box 36"/>
              <p:cNvSpPr txBox="1">
                <a:spLocks noChangeArrowheads="1"/>
              </p:cNvSpPr>
              <p:nvPr/>
            </p:nvSpPr>
            <p:spPr bwMode="auto">
              <a:xfrm>
                <a:off x="5245099" y="4995861"/>
                <a:ext cx="1221482" cy="5911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7354" tIns="48677" rIns="97354" bIns="48677">
                <a:spAutoFit/>
              </a:bodyPr>
              <a:lstStyle>
                <a:lvl1pPr latinLnBrk="1">
                  <a:spcBef>
                    <a:spcPct val="20000"/>
                  </a:spcBef>
                  <a:spcAft>
                    <a:spcPct val="25000"/>
                  </a:spcAft>
                  <a:buClr>
                    <a:schemeClr val="accent2"/>
                  </a:buClr>
                  <a:buSzPct val="85000"/>
                  <a:buFont typeface="Wingdings" panose="05000000000000000000" pitchFamily="2" charset="2"/>
                  <a:buChar char="q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1pPr>
                <a:lvl2pPr marL="742950" indent="-285750" latinLnBrk="1"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Times New Roman" panose="02020603050405020304" pitchFamily="18" charset="0"/>
                  <a:buChar char="■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¢"/>
                  <a:defRPr kumimoji="1"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lr>
                    <a:schemeClr val="bg2"/>
                  </a:buClr>
                  <a:buSzPct val="50000"/>
                  <a:buFont typeface="Times New Roman" panose="02020603050405020304" pitchFamily="18" charset="0"/>
                  <a:buChar char="–"/>
                  <a:defRPr kumimoji="1"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5pPr>
                <a:lvl6pPr marL="25146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6pPr>
                <a:lvl7pPr marL="29718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7pPr>
                <a:lvl8pPr marL="34290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8pPr>
                <a:lvl9pPr marL="38862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9pPr>
              </a:lstStyle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ko-KR" sz="1490" kern="1200">
                    <a:solidFill>
                      <a:srgbClr val="000000"/>
                    </a:solidFill>
                    <a:cs typeface="Times New Roman" panose="02020603050405020304" pitchFamily="18" charset="0"/>
                  </a:rPr>
                  <a:t>W</a:t>
                </a:r>
                <a:r>
                  <a:rPr lang="en-US" altLang="ko-KR" sz="1490" kern="1200" baseline="-25000">
                    <a:solidFill>
                      <a:srgbClr val="000000"/>
                    </a:solidFill>
                    <a:cs typeface="Times New Roman" panose="02020603050405020304" pitchFamily="18" charset="0"/>
                  </a:rPr>
                  <a:t>0</a:t>
                </a:r>
                <a:r>
                  <a:rPr lang="en-US" altLang="ko-KR" sz="1490" kern="1200">
                    <a:solidFill>
                      <a:srgbClr val="000000"/>
                    </a:solidFill>
                    <a:cs typeface="Times New Roman" panose="02020603050405020304" pitchFamily="18" charset="0"/>
                  </a:rPr>
                  <a:t> = ?</a:t>
                </a:r>
              </a:p>
            </p:txBody>
          </p:sp>
          <p:sp>
            <p:nvSpPr>
              <p:cNvPr id="47134" name="Text Box 37"/>
              <p:cNvSpPr txBox="1">
                <a:spLocks noChangeArrowheads="1"/>
              </p:cNvSpPr>
              <p:nvPr/>
            </p:nvSpPr>
            <p:spPr bwMode="auto">
              <a:xfrm>
                <a:off x="4252914" y="3471863"/>
                <a:ext cx="1060638" cy="5911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7354" tIns="48677" rIns="97354" bIns="48677">
                <a:spAutoFit/>
              </a:bodyPr>
              <a:lstStyle>
                <a:lvl1pPr latinLnBrk="1">
                  <a:spcBef>
                    <a:spcPct val="20000"/>
                  </a:spcBef>
                  <a:spcAft>
                    <a:spcPct val="25000"/>
                  </a:spcAft>
                  <a:buClr>
                    <a:schemeClr val="accent2"/>
                  </a:buClr>
                  <a:buSzPct val="85000"/>
                  <a:buFont typeface="Wingdings" panose="05000000000000000000" pitchFamily="2" charset="2"/>
                  <a:buChar char="q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1pPr>
                <a:lvl2pPr marL="742950" indent="-285750" latinLnBrk="1"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Times New Roman" panose="02020603050405020304" pitchFamily="18" charset="0"/>
                  <a:buChar char="■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¢"/>
                  <a:defRPr kumimoji="1"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lr>
                    <a:schemeClr val="bg2"/>
                  </a:buClr>
                  <a:buSzPct val="50000"/>
                  <a:buFont typeface="Times New Roman" panose="02020603050405020304" pitchFamily="18" charset="0"/>
                  <a:buChar char="–"/>
                  <a:defRPr kumimoji="1"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5pPr>
                <a:lvl6pPr marL="25146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6pPr>
                <a:lvl7pPr marL="29718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7pPr>
                <a:lvl8pPr marL="34290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8pPr>
                <a:lvl9pPr marL="38862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9pPr>
              </a:lstStyle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ko-KR" sz="1490" kern="1200">
                    <a:solidFill>
                      <a:srgbClr val="000000"/>
                    </a:solidFill>
                    <a:cs typeface="Times New Roman" panose="02020603050405020304" pitchFamily="18" charset="0"/>
                  </a:rPr>
                  <a:t>W</a:t>
                </a:r>
                <a:r>
                  <a:rPr lang="en-US" altLang="ko-KR" sz="1490" kern="1200" baseline="-25000">
                    <a:solidFill>
                      <a:srgbClr val="000000"/>
                    </a:solidFill>
                    <a:cs typeface="Times New Roman" panose="02020603050405020304" pitchFamily="18" charset="0"/>
                  </a:rPr>
                  <a:t>1</a:t>
                </a:r>
                <a:r>
                  <a:rPr lang="en-US" altLang="ko-KR" sz="1490" kern="1200">
                    <a:solidFill>
                      <a:srgbClr val="000000"/>
                    </a:solidFill>
                    <a:cs typeface="Times New Roman" panose="02020603050405020304" pitchFamily="18" charset="0"/>
                  </a:rPr>
                  <a:t>=?</a:t>
                </a:r>
              </a:p>
            </p:txBody>
          </p:sp>
          <p:sp>
            <p:nvSpPr>
              <p:cNvPr id="47135" name="Text Box 38"/>
              <p:cNvSpPr txBox="1">
                <a:spLocks noChangeArrowheads="1"/>
              </p:cNvSpPr>
              <p:nvPr/>
            </p:nvSpPr>
            <p:spPr bwMode="auto">
              <a:xfrm>
                <a:off x="3795714" y="4462461"/>
                <a:ext cx="1060638" cy="5911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7354" tIns="48677" rIns="97354" bIns="48677">
                <a:spAutoFit/>
              </a:bodyPr>
              <a:lstStyle>
                <a:lvl1pPr latinLnBrk="1">
                  <a:spcBef>
                    <a:spcPct val="20000"/>
                  </a:spcBef>
                  <a:spcAft>
                    <a:spcPct val="25000"/>
                  </a:spcAft>
                  <a:buClr>
                    <a:schemeClr val="accent2"/>
                  </a:buClr>
                  <a:buSzPct val="85000"/>
                  <a:buFont typeface="Wingdings" panose="05000000000000000000" pitchFamily="2" charset="2"/>
                  <a:buChar char="q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1pPr>
                <a:lvl2pPr marL="742950" indent="-285750" latinLnBrk="1"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Times New Roman" panose="02020603050405020304" pitchFamily="18" charset="0"/>
                  <a:buChar char="■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¢"/>
                  <a:defRPr kumimoji="1"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lr>
                    <a:schemeClr val="bg2"/>
                  </a:buClr>
                  <a:buSzPct val="50000"/>
                  <a:buFont typeface="Times New Roman" panose="02020603050405020304" pitchFamily="18" charset="0"/>
                  <a:buChar char="–"/>
                  <a:defRPr kumimoji="1"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5pPr>
                <a:lvl6pPr marL="25146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6pPr>
                <a:lvl7pPr marL="29718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7pPr>
                <a:lvl8pPr marL="34290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8pPr>
                <a:lvl9pPr marL="38862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9pPr>
              </a:lstStyle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ko-KR" sz="1490" kern="1200">
                    <a:solidFill>
                      <a:srgbClr val="000000"/>
                    </a:solidFill>
                    <a:cs typeface="Times New Roman" panose="02020603050405020304" pitchFamily="18" charset="0"/>
                  </a:rPr>
                  <a:t>W</a:t>
                </a:r>
                <a:r>
                  <a:rPr lang="en-US" altLang="ko-KR" sz="1490" kern="1200" baseline="-25000">
                    <a:solidFill>
                      <a:srgbClr val="000000"/>
                    </a:solidFill>
                    <a:cs typeface="Times New Roman" panose="02020603050405020304" pitchFamily="18" charset="0"/>
                  </a:rPr>
                  <a:t>2</a:t>
                </a:r>
                <a:r>
                  <a:rPr lang="en-US" altLang="ko-KR" sz="1490" kern="1200">
                    <a:solidFill>
                      <a:srgbClr val="000000"/>
                    </a:solidFill>
                    <a:cs typeface="Times New Roman" panose="02020603050405020304" pitchFamily="18" charset="0"/>
                  </a:rPr>
                  <a:t>=?</a:t>
                </a:r>
              </a:p>
            </p:txBody>
          </p:sp>
          <p:sp>
            <p:nvSpPr>
              <p:cNvPr id="47136" name="Rectangle 39"/>
              <p:cNvSpPr>
                <a:spLocks noChangeArrowheads="1"/>
              </p:cNvSpPr>
              <p:nvPr/>
            </p:nvSpPr>
            <p:spPr bwMode="auto">
              <a:xfrm>
                <a:off x="5397500" y="4229100"/>
                <a:ext cx="513766" cy="5911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7354" tIns="48677" rIns="97354" bIns="48677">
                <a:spAutoFit/>
              </a:bodyPr>
              <a:lstStyle>
                <a:lvl1pPr latinLnBrk="1">
                  <a:spcBef>
                    <a:spcPct val="20000"/>
                  </a:spcBef>
                  <a:spcAft>
                    <a:spcPct val="25000"/>
                  </a:spcAft>
                  <a:buClr>
                    <a:schemeClr val="accent2"/>
                  </a:buClr>
                  <a:buSzPct val="85000"/>
                  <a:buFont typeface="Wingdings" panose="05000000000000000000" pitchFamily="2" charset="2"/>
                  <a:buChar char="q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1pPr>
                <a:lvl2pPr marL="742950" indent="-285750" latinLnBrk="1"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Times New Roman" panose="02020603050405020304" pitchFamily="18" charset="0"/>
                  <a:buChar char="■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¢"/>
                  <a:defRPr kumimoji="1"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lr>
                    <a:schemeClr val="bg2"/>
                  </a:buClr>
                  <a:buSzPct val="50000"/>
                  <a:buFont typeface="Times New Roman" panose="02020603050405020304" pitchFamily="18" charset="0"/>
                  <a:buChar char="–"/>
                  <a:defRPr kumimoji="1"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5pPr>
                <a:lvl6pPr marL="25146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6pPr>
                <a:lvl7pPr marL="29718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7pPr>
                <a:lvl8pPr marL="34290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8pPr>
                <a:lvl9pPr marL="38862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9pPr>
              </a:lstStyle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ko-KR" sz="1490" kern="1200">
                    <a:solidFill>
                      <a:srgbClr val="000000"/>
                    </a:solidFill>
                    <a:cs typeface="Times New Roman" panose="02020603050405020304" pitchFamily="18" charset="0"/>
                  </a:rPr>
                  <a:t>Σ</a:t>
                </a:r>
              </a:p>
            </p:txBody>
          </p:sp>
          <p:sp>
            <p:nvSpPr>
              <p:cNvPr id="47137" name="Line 40"/>
              <p:cNvSpPr>
                <a:spLocks noChangeShapeType="1"/>
              </p:cNvSpPr>
              <p:nvPr/>
            </p:nvSpPr>
            <p:spPr bwMode="auto">
              <a:xfrm flipV="1">
                <a:off x="3719513" y="4587875"/>
                <a:ext cx="1601787" cy="6858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97354" tIns="48677" rIns="97354" bIns="48677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kumimoji="1" lang="en-US" sz="1916" kern="1200">
                  <a:latin typeface="굴림" panose="020B0600000101010101" pitchFamily="34" charset="-127"/>
                  <a:ea typeface="굴림" panose="020B0600000101010101" pitchFamily="34" charset="-127"/>
                  <a:cs typeface="+mn-cs"/>
                </a:endParaRPr>
              </a:p>
            </p:txBody>
          </p:sp>
        </p:grpSp>
        <p:sp>
          <p:nvSpPr>
            <p:cNvPr id="47120" name="Text Box 29"/>
            <p:cNvSpPr txBox="1">
              <a:spLocks noChangeArrowheads="1"/>
            </p:cNvSpPr>
            <p:nvPr/>
          </p:nvSpPr>
          <p:spPr bwMode="auto">
            <a:xfrm>
              <a:off x="7644628" y="4072736"/>
              <a:ext cx="275034" cy="3079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7354" tIns="48677" rIns="97354" bIns="48677">
              <a:spAutoFit/>
            </a:bodyPr>
            <a:lstStyle>
              <a:lvl1pPr latinLnBrk="1">
                <a:spcBef>
                  <a:spcPct val="20000"/>
                </a:spcBef>
                <a:spcAft>
                  <a:spcPct val="25000"/>
                </a:spcAft>
                <a:buClr>
                  <a:schemeClr val="accent2"/>
                </a:buClr>
                <a:buSzPct val="85000"/>
                <a:buFont typeface="Wingdings" panose="05000000000000000000" pitchFamily="2" charset="2"/>
                <a:buChar char="q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1pPr>
              <a:lvl2pPr marL="742950" indent="-285750" latinLnBrk="1">
                <a:spcBef>
                  <a:spcPct val="20000"/>
                </a:spcBef>
                <a:buClr>
                  <a:schemeClr val="bg2"/>
                </a:buClr>
                <a:buSzPct val="75000"/>
                <a:buFont typeface="Times New Roman" panose="02020603050405020304" pitchFamily="18" charset="0"/>
                <a:buChar char="■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¢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3pPr>
              <a:lvl4pPr marL="1600200" indent="-228600" latinLnBrk="1">
                <a:spcBef>
                  <a:spcPct val="20000"/>
                </a:spcBef>
                <a:buClr>
                  <a:schemeClr val="bg2"/>
                </a:buClr>
                <a:buSzPct val="50000"/>
                <a:buFont typeface="Times New Roman" panose="02020603050405020304" pitchFamily="18" charset="0"/>
                <a:buChar char="–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bg2"/>
                </a:buClr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5pPr>
              <a:lvl6pPr marL="2514600" indent="-228600" eaLnBrk="0" fontAlgn="base" latinLnBrk="1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6pPr>
              <a:lvl7pPr marL="2971800" indent="-228600" eaLnBrk="0" fontAlgn="base" latinLnBrk="1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7pPr>
              <a:lvl8pPr marL="3429000" indent="-228600" eaLnBrk="0" fontAlgn="base" latinLnBrk="1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8pPr>
              <a:lvl9pPr marL="3886200" indent="-228600" eaLnBrk="0" fontAlgn="base" latinLnBrk="1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ko-KR" sz="1490" kern="1200">
                  <a:solidFill>
                    <a:srgbClr val="000000"/>
                  </a:solidFill>
                  <a:cs typeface="Times New Roman" panose="02020603050405020304" pitchFamily="18" charset="0"/>
                </a:rPr>
                <a:t>y</a:t>
              </a:r>
            </a:p>
          </p:txBody>
        </p:sp>
        <p:sp>
          <p:nvSpPr>
            <p:cNvPr id="47121" name="순서도: 논리합 14"/>
            <p:cNvSpPr>
              <a:spLocks noChangeArrowheads="1"/>
            </p:cNvSpPr>
            <p:nvPr/>
          </p:nvSpPr>
          <p:spPr bwMode="auto">
            <a:xfrm>
              <a:off x="8001818" y="4215612"/>
              <a:ext cx="285752" cy="285752"/>
            </a:xfrm>
            <a:prstGeom prst="flowChartOr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anchor="ctr"/>
            <a:lstStyle>
              <a:lvl1pPr latinLnBrk="1">
                <a:spcBef>
                  <a:spcPct val="20000"/>
                </a:spcBef>
                <a:spcAft>
                  <a:spcPct val="25000"/>
                </a:spcAft>
                <a:buClr>
                  <a:schemeClr val="accent2"/>
                </a:buClr>
                <a:buSzPct val="85000"/>
                <a:buFont typeface="Wingdings" panose="05000000000000000000" pitchFamily="2" charset="2"/>
                <a:buChar char="q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1pPr>
              <a:lvl2pPr marL="742950" indent="-285750" latinLnBrk="1">
                <a:spcBef>
                  <a:spcPct val="20000"/>
                </a:spcBef>
                <a:buClr>
                  <a:schemeClr val="bg2"/>
                </a:buClr>
                <a:buSzPct val="75000"/>
                <a:buFont typeface="Times New Roman" panose="02020603050405020304" pitchFamily="18" charset="0"/>
                <a:buChar char="■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¢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3pPr>
              <a:lvl4pPr marL="1600200" indent="-228600" latinLnBrk="1">
                <a:spcBef>
                  <a:spcPct val="20000"/>
                </a:spcBef>
                <a:buClr>
                  <a:schemeClr val="bg2"/>
                </a:buClr>
                <a:buSzPct val="50000"/>
                <a:buFont typeface="Times New Roman" panose="02020603050405020304" pitchFamily="18" charset="0"/>
                <a:buChar char="–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bg2"/>
                </a:buClr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5pPr>
              <a:lvl6pPr marL="2514600" indent="-228600" eaLnBrk="0" fontAlgn="base" latinLnBrk="1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6pPr>
              <a:lvl7pPr marL="2971800" indent="-228600" eaLnBrk="0" fontAlgn="base" latinLnBrk="1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7pPr>
              <a:lvl8pPr marL="3429000" indent="-228600" eaLnBrk="0" fontAlgn="base" latinLnBrk="1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8pPr>
              <a:lvl9pPr marL="3886200" indent="-228600" eaLnBrk="0" fontAlgn="base" latinLnBrk="1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ko-KR" altLang="en-US" sz="1916" kern="1200">
                <a:solidFill>
                  <a:srgbClr val="000000"/>
                </a:solidFill>
                <a:latin typeface="굴림" panose="020B0600000101010101" pitchFamily="34" charset="-127"/>
                <a:cs typeface="+mn-cs"/>
              </a:endParaRPr>
            </a:p>
          </p:txBody>
        </p:sp>
        <p:cxnSp>
          <p:nvCxnSpPr>
            <p:cNvPr id="47122" name="직선 화살표 연결선 15"/>
            <p:cNvCxnSpPr>
              <a:cxnSpLocks noChangeShapeType="1"/>
            </p:cNvCxnSpPr>
            <p:nvPr/>
          </p:nvCxnSpPr>
          <p:spPr bwMode="auto">
            <a:xfrm rot="5400000">
              <a:off x="8002612" y="4071942"/>
              <a:ext cx="285752" cy="1588"/>
            </a:xfrm>
            <a:prstGeom prst="straightConnector1">
              <a:avLst/>
            </a:prstGeom>
            <a:noFill/>
            <a:ln w="19050" algn="ctr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7123" name="Text Box 29"/>
            <p:cNvSpPr txBox="1">
              <a:spLocks noChangeArrowheads="1"/>
            </p:cNvSpPr>
            <p:nvPr/>
          </p:nvSpPr>
          <p:spPr bwMode="auto">
            <a:xfrm>
              <a:off x="8001818" y="3644108"/>
              <a:ext cx="275034" cy="3079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7354" tIns="48677" rIns="97354" bIns="48677">
              <a:spAutoFit/>
            </a:bodyPr>
            <a:lstStyle>
              <a:lvl1pPr latinLnBrk="1">
                <a:spcBef>
                  <a:spcPct val="20000"/>
                </a:spcBef>
                <a:spcAft>
                  <a:spcPct val="25000"/>
                </a:spcAft>
                <a:buClr>
                  <a:schemeClr val="accent2"/>
                </a:buClr>
                <a:buSzPct val="85000"/>
                <a:buFont typeface="Wingdings" panose="05000000000000000000" pitchFamily="2" charset="2"/>
                <a:buChar char="q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1pPr>
              <a:lvl2pPr marL="742950" indent="-285750" latinLnBrk="1">
                <a:spcBef>
                  <a:spcPct val="20000"/>
                </a:spcBef>
                <a:buClr>
                  <a:schemeClr val="bg2"/>
                </a:buClr>
                <a:buSzPct val="75000"/>
                <a:buFont typeface="Times New Roman" panose="02020603050405020304" pitchFamily="18" charset="0"/>
                <a:buChar char="■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¢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3pPr>
              <a:lvl4pPr marL="1600200" indent="-228600" latinLnBrk="1">
                <a:spcBef>
                  <a:spcPct val="20000"/>
                </a:spcBef>
                <a:buClr>
                  <a:schemeClr val="bg2"/>
                </a:buClr>
                <a:buSzPct val="50000"/>
                <a:buFont typeface="Times New Roman" panose="02020603050405020304" pitchFamily="18" charset="0"/>
                <a:buChar char="–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bg2"/>
                </a:buClr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5pPr>
              <a:lvl6pPr marL="2514600" indent="-228600" eaLnBrk="0" fontAlgn="base" latinLnBrk="1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6pPr>
              <a:lvl7pPr marL="2971800" indent="-228600" eaLnBrk="0" fontAlgn="base" latinLnBrk="1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7pPr>
              <a:lvl8pPr marL="3429000" indent="-228600" eaLnBrk="0" fontAlgn="base" latinLnBrk="1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8pPr>
              <a:lvl9pPr marL="3886200" indent="-228600" eaLnBrk="0" fontAlgn="base" latinLnBrk="1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ko-KR" sz="1490" kern="1200">
                  <a:solidFill>
                    <a:srgbClr val="000000"/>
                  </a:solidFill>
                  <a:cs typeface="Times New Roman" panose="02020603050405020304" pitchFamily="18" charset="0"/>
                </a:rPr>
                <a:t>d</a:t>
              </a:r>
            </a:p>
          </p:txBody>
        </p:sp>
      </p:grpSp>
      <p:sp>
        <p:nvSpPr>
          <p:cNvPr id="47117" name="Text Box 29"/>
          <p:cNvSpPr txBox="1">
            <a:spLocks noChangeArrowheads="1"/>
          </p:cNvSpPr>
          <p:nvPr/>
        </p:nvSpPr>
        <p:spPr bwMode="auto">
          <a:xfrm>
            <a:off x="9621299" y="4108396"/>
            <a:ext cx="356910" cy="327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7354" tIns="48677" rIns="97354" bIns="48677">
            <a:spAutoFit/>
          </a:bodyPr>
          <a:lstStyle>
            <a:lvl1pPr latinLnBrk="1">
              <a:spcBef>
                <a:spcPct val="20000"/>
              </a:spcBef>
              <a:spcAft>
                <a:spcPct val="25000"/>
              </a:spcAft>
              <a:buClr>
                <a:schemeClr val="accent2"/>
              </a:buClr>
              <a:buSzPct val="85000"/>
              <a:buFont typeface="Wingdings" panose="05000000000000000000" pitchFamily="2" charset="2"/>
              <a:buChar char="q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bg2"/>
              </a:buClr>
              <a:buSzPct val="75000"/>
              <a:buFont typeface="Times New Roman" panose="02020603050405020304" pitchFamily="18" charset="0"/>
              <a:buChar char="■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¢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bg2"/>
              </a:buClr>
              <a:buSzPct val="50000"/>
              <a:buFont typeface="Times New Roman" panose="02020603050405020304" pitchFamily="18" charset="0"/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bg2"/>
              </a:buClr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ko-KR" sz="1490" kern="1200">
                <a:solidFill>
                  <a:srgbClr val="000000"/>
                </a:solidFill>
                <a:cs typeface="Times New Roman" panose="02020603050405020304" pitchFamily="18" charset="0"/>
              </a:rPr>
              <a:t>x</a:t>
            </a:r>
            <a:r>
              <a:rPr lang="en-US" altLang="ko-KR" sz="1490" kern="1200" baseline="-25000">
                <a:solidFill>
                  <a:srgbClr val="000000"/>
                </a:solidFill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47118" name="Text Box 30"/>
          <p:cNvSpPr txBox="1">
            <a:spLocks noChangeArrowheads="1"/>
          </p:cNvSpPr>
          <p:nvPr/>
        </p:nvSpPr>
        <p:spPr bwMode="auto">
          <a:xfrm>
            <a:off x="6121305" y="2433603"/>
            <a:ext cx="356910" cy="327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7354" tIns="48677" rIns="97354" bIns="48677">
            <a:spAutoFit/>
          </a:bodyPr>
          <a:lstStyle>
            <a:lvl1pPr latinLnBrk="1">
              <a:spcBef>
                <a:spcPct val="20000"/>
              </a:spcBef>
              <a:spcAft>
                <a:spcPct val="25000"/>
              </a:spcAft>
              <a:buClr>
                <a:schemeClr val="accent2"/>
              </a:buClr>
              <a:buSzPct val="85000"/>
              <a:buFont typeface="Wingdings" panose="05000000000000000000" pitchFamily="2" charset="2"/>
              <a:buChar char="q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bg2"/>
              </a:buClr>
              <a:buSzPct val="75000"/>
              <a:buFont typeface="Times New Roman" panose="02020603050405020304" pitchFamily="18" charset="0"/>
              <a:buChar char="■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¢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bg2"/>
              </a:buClr>
              <a:buSzPct val="50000"/>
              <a:buFont typeface="Times New Roman" panose="02020603050405020304" pitchFamily="18" charset="0"/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bg2"/>
              </a:buClr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ko-KR" sz="1490" kern="1200">
                <a:solidFill>
                  <a:srgbClr val="000000"/>
                </a:solidFill>
                <a:cs typeface="Times New Roman" panose="02020603050405020304" pitchFamily="18" charset="0"/>
              </a:rPr>
              <a:t>x</a:t>
            </a:r>
            <a:r>
              <a:rPr lang="en-US" altLang="ko-KR" sz="1490" kern="1200" baseline="-25000">
                <a:solidFill>
                  <a:srgbClr val="000000"/>
                </a:solidFill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35" name="Shape 532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>
                <a:latin typeface="Oswald"/>
                <a:ea typeface="Oswald"/>
                <a:cs typeface="Oswald"/>
                <a:sym typeface="Oswald"/>
              </a:rPr>
              <a:t>BACK PROPAGATION</a:t>
            </a:r>
          </a:p>
        </p:txBody>
      </p:sp>
    </p:spTree>
    <p:extLst>
      <p:ext uri="{BB962C8B-B14F-4D97-AF65-F5344CB8AC3E}">
        <p14:creationId xmlns:p14="http://schemas.microsoft.com/office/powerpoint/2010/main" val="20877122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Shape 518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>
                <a:latin typeface="Oswald"/>
                <a:ea typeface="Oswald"/>
                <a:cs typeface="Oswald"/>
                <a:sym typeface="Oswald"/>
              </a:rPr>
              <a:t>INTRODUCTION</a:t>
            </a:r>
          </a:p>
        </p:txBody>
      </p:sp>
      <p:sp>
        <p:nvSpPr>
          <p:cNvPr id="519" name="Shape 519"/>
          <p:cNvSpPr/>
          <p:nvPr/>
        </p:nvSpPr>
        <p:spPr>
          <a:xfrm>
            <a:off x="635000" y="1473200"/>
            <a:ext cx="11734800" cy="28067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lvl="0" rtl="0">
              <a:lnSpc>
                <a:spcPct val="88333"/>
              </a:lnSpc>
              <a:spcBef>
                <a:spcPts val="0"/>
              </a:spcBef>
              <a:buNone/>
            </a:pPr>
            <a:endParaRPr dirty="0">
              <a:latin typeface="Oswald"/>
              <a:ea typeface="Oswald"/>
              <a:cs typeface="Oswald"/>
              <a:sym typeface="Oswald"/>
            </a:endParaRPr>
          </a:p>
          <a:p>
            <a:pPr marL="0" marR="0" lvl="0" indent="0" algn="l" rtl="0">
              <a:lnSpc>
                <a:spcPct val="88333"/>
              </a:lnSpc>
              <a:spcBef>
                <a:spcPts val="0"/>
              </a:spcBef>
              <a:buSzPct val="25000"/>
              <a:buNone/>
            </a:pPr>
            <a:r>
              <a:rPr lang="en-US" sz="9600" b="1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EXAMPLE WITH HIDDEN LAYER</a:t>
            </a:r>
          </a:p>
        </p:txBody>
      </p:sp>
    </p:spTree>
    <p:extLst>
      <p:ext uri="{BB962C8B-B14F-4D97-AF65-F5344CB8AC3E}">
        <p14:creationId xmlns:p14="http://schemas.microsoft.com/office/powerpoint/2010/main" val="18837235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Shape 531"/>
          <p:cNvSpPr txBox="1">
            <a:spLocks noGrp="1"/>
          </p:cNvSpPr>
          <p:nvPr>
            <p:ph type="body" idx="1"/>
          </p:nvPr>
        </p:nvSpPr>
        <p:spPr>
          <a:xfrm>
            <a:off x="635006" y="1325800"/>
            <a:ext cx="11734800" cy="124607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lvl="0"/>
            <a:r>
              <a:rPr lang="en-US" sz="2400" b="1" dirty="0">
                <a:latin typeface="Georgia"/>
                <a:ea typeface="Georgia"/>
                <a:cs typeface="Georgia"/>
                <a:sym typeface="Georgia"/>
              </a:rPr>
              <a:t>Example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Georgia"/>
                <a:ea typeface="Georgia"/>
                <a:cs typeface="Georgia"/>
                <a:sym typeface="Georgia"/>
              </a:rPr>
              <a:t>Now suppose we have this data set. How would a neural network fit this data?</a:t>
            </a:r>
          </a:p>
        </p:txBody>
      </p:sp>
      <p:sp>
        <p:nvSpPr>
          <p:cNvPr id="532" name="Shape 532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>
                <a:latin typeface="Oswald"/>
                <a:ea typeface="Oswald"/>
                <a:cs typeface="Oswald"/>
                <a:sym typeface="Oswald"/>
              </a:rPr>
              <a:t>NEURAL NETWORKS</a:t>
            </a:r>
          </a:p>
        </p:txBody>
      </p:sp>
      <p:sp>
        <p:nvSpPr>
          <p:cNvPr id="2" name="AutoShape 2" descr="Image result for titanic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4" descr="Image result for titanic funny movie pos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8" descr="data:image/jpeg;base64,/9j/4AAQSkZJRgABAQAAAQABAAD/2wCEAAkGBxASEBUQDxAVFRUVFRASFRUVEBUQFRUVFRUWFhUVFRUYHyggGBomGxUVITEhJSsrLi8uFx8zODMsNygtLisBCgoKDg0OFRAQGi0dHx0tLSstLS0tLSstKystLS0tLS0tKy0tKystLS0rLS0rLS0tLSstLS0rLS0tKzEtNy0tLf/AABEIASMArQMBIgACEQEDEQH/xAAcAAEAAgMBAQEAAAAAAAAAAAAAAgMBBAUGBwj/xABEEAABAwIDBAYHBQUGBwAAAAABAAIRAyEEEjEFQVFhBhMiU3GRBxdSgZOh0yMyQsHwFHKCsdEVM3OSovFDVGJjo8Lh/8QAGAEBAQEBAQAAAAAAAAAAAAAAAAIBAwT/xAAcEQEBAQEAAwEBAAAAAAAAAAAAARECEiExQQP/2gAMAwEAAhEDEQA/APjrVY1VNVjSvRHNa1WtKpaVa1dIyrWq1qpaVY0q4hc0qxqpaVMFdJWVcCpAqppUwVcrFkrBKjmWCVoySoFZJUCVNGCVW5ScVW4qKqIuVRVjlU4qK2IFVuUyqnLnVIFVlTcqyudUy1WNVIVgKQXNKsBVLSrmU3G4afcCVcTVjSrAVAU3ey7/AClTDHeyfIrpKmrGlTBVYY72T5FTDTwPkVcrEwVIFVLIKqVmLZSVXKzfgfJbpjJKwSo3OiFp4HyKzWsEqVHDufpYbyoBjrCDcgaRcroYkPawNpNceJaCSBrJjTXXxUWio4OkLPf/AKmj5FV19mSM1J08iQfmLflzVVLZ73CZDZ0kwoUnvo1QDa4nhHHxF/mOKi1TSfbXwVTiunt2kBUBFswv4wD/ACIHuXKcVzqoi4qBWXFQKitYaVY0qoFTBWRq0Fe42X0tqjE4TDYd5bhmHDUMpa0GpOVr3vMEiXE2B0XhWldDYN8XhwNTiMPHj1rVcrHvemvSTE4bHtZSf9m2nTc6mQC15Ln5pMSLAaHcq+hm0MxxYa95ptirTDzJY09ZaJMWDRbguV6UQRtE86VEjw7Q/mCr/RzSc5uMygn7EN49oipA8f6q9Tjl4bb9WnQDadR3WOcX1KjjnMQA1rS6eZPivQ7e2nVZhKFWm8tdU6skwDINMuOo4wvBMdZew6SNI2dgifZZ86Uj5Aq9TY4u08aKzhUiHFrQ+1i4SMw8RlXZ6MYRmUvqx9qXUmA/iABL48o9y85gsM+rUbSpiXOMDlxJ5DUrt7Z2q+jWFGgYZQDKYBaJcWiXEyJvp7pW6xzMfhjSqOpu/CbHiDdp8l6DovVHUvFR3ZztYAbjtwI8CT81Z0twgq0GYylcBrS7/DdcE+BPzPBcnBNJ2diCBpUpc9C2fKVujZqbPfhsZSyk5HvaGmdxcA5h81fh8U8bULM7spc9kZjECmSLeIC6XRjHMxVIU6t6lIsfzOUy1457j481yKLSds5R3rj7hTMnwWaNmnhTidpVGPc406RD8uYx2Q0AAbrmfcVqdIekVZtd1Kg7q2UzkAZ2ZI+8SfGRGll0dj4kU9r16T7daXBs2l1nM8xm+S4239lFuPqteIa5xqg+01/at78w9x3wptVieK20cRTo5wesY6oHOENFRpAgkj8QMjhN1xar+uxA3gkf5RdxHj2j7wp7Uxw/u6dmixP5CN3+wtrubMwbqTDVc0l24AXHLkZ8iBwcota0ekNWagb7LRPiYHzDQf4lyHFbOOpVQc9VsZy4i43RIABtEhajiptUwSoShKiVzrWAVMFVAqQKyUXArawOOq0X9ZRqOY8SA5pgidYK0gVMFXKx0cftbEV4/aKz6mWcud2YidYK2cN0gxjGhlPE1GtFg1r8oHuC44KkCqlG9iMdUqOz1HlzvaNzrNzvWziNs4mo0sqV3uaY7LnSLaWXLBUg5VqW9g9oVaU9TUczNE5TExpKzisdVqkGrUc8gQC4yY4LSDlLMt0x0xtzFAQMRUiIjMQI4RwWKe2sS1oa2u8NFgA6BHgudmWJW6Y2aGLqMf1lN7mvv2mnKb66K6ntnEtLnNrvBcZcQ6C42uTv0C55KwXLNMbmM2pXqx1tZ74gjM6SCNCDqF6NnSQVcO1m0KbnWIZiKUCsyYEkGztx3Ta03XjS5dj+06GUMLHEADVrDoIm5WWtaD3MpVQabxVa0hzSWPpg8MzDBBB5kcyr6m36sWawQImHTbS4IVgx2E7o/DplP7Qwfcf+Gkptal0ocT1ZPGrqZ0I4rgErp7b2iysGZA4Zc85gB96DaD4rkkqNawSorJKgprWAVIFVgqQKxqwFTBVQKkCt1K0FSBVQKkCq0XNcr6VVps4cBI3X38VqAqQKudYyxt1KMSQczeIVQKnhMW5h9psglhJyujjHiVccIHU+tpkGPvN3tk2sdZg6TpuV5Ovifn1r5kzKErEqNUmXLEqBKwSlEiVElRJUSVOjJKiSsEqMrNaySokrBKiSp1rJKjKEqKnWsLIKwiwTBUgVWsyt0WSpAquVlpWysWysyqwVlrlusbA1BA3B3ai8a62IkG3uutjBVXBwfScRVzdkABoII3HQb7W3Ry12nMQADqOxmNySActrEjj80zNLbkbhIABEBxjLIzAkiXHh7lUpjqvptxJLqbRTqiM1ICA8ycxpi0QcoyCTffC5dQ3+Sk2uZEmHCCKgJzXiJcDu5XGnJb1Jn7ScpysrZWlsjq21R2tIt1hljQGgAwTrr08vP1+pzHMJWCVsbRwFag8069N1NwJBDmlpkeOo56LUJXO7FMkqMookqdMCVElCVElZrWSVElYJWFmtZWERYCIiAiIgzKkCoIt0WArIKrlZlBZKsbVPObQZMiLQPl5KiVkOTRtMjUxwHs3aLTucJ1NgQstaDcSWibA9psgX57uE5dy1Q/8AX9VaMQYsdNBrAMyByM3G9bo+ldDsdTxlSlh9qU2VxVa+nSxJJNXM0Nim+oe0x7WtMAET1knNmBO/tb0c4fDfauAfRAOfNVNJzJP3s4GWBAuQBczuXzPZm0alCoKtGziAHAgOY8Egw4EQLgO5EAiIC+k7O9J7XUurrscSQ5pcACGzYZpnMLxPK4VT+nXxPjHldh7EpPJaXNzvOVrZE5G/i5F0E+C8njS3rH5Pu5nZd9psV6va2zaMzQxFOLuDc8Fh17B3t3RqNy8riKMGw/Me48Fl4nlepfq/L1Oc+NYrCy9hG5RU1giIsBERAREQEREBERAREQFlYRBlZlRRBKUzHRRRBPMePzTMVBZQSLjxUFlYQEREBERAREQEREBERAREQEREBERAREQEREBERAREQEREBERAREQEREBZCwrMO5gcC9pc28gOyE23Ogx5FB2MdsJ0ZqLXZW0aNSoXvYO26i2s9rBAmGu0ubcwsv6O1G4etUeAHUqlNh+2p5QC2oXtd/3A5rRlmb6aKrE9Iq7nVSxwa2qXEsDWuyghrcrXESOyxgkROUKivtvEPD2ueIqFzngU6bQ4uLCXQG6k02mRe3MrfQyNj1DSFVot1bqzpLGgMFQ0wQc0klzXCIG7WVsu2E52Ho1aQk1Oszy9gDAHVMroMFrctGqS427B0WizatYUzSD4aWdVGVs5M7qmXNExme4m955BTpbZrta1jXw1gcGgsY4Q4VAQ6R2hFWrZ0gZ3cU9Df2b0ZquxDKVZuVrqppHLVZnOUS8sF80DfBE2XGxNBzHljokGDlc14nkWmCt2pt/EuOY1O1mquDurpgg1Q4VIIbIBzOtpJJ1uq6u1qzpLi05hVB+zpiesdmfo3Unfu0EBBorCtxOIdUcXuiTEw1rRYACzQALBVLAREQEREBERAREQEREBERAREQEREBERAREQEREBERAREQEREBERAREQEREBERARSyq6kACOzJ3CJHK29BRlKQto0ariey4nfY/NYbgnH2R4uAJ8BqUGsQsK59PKYkG+6Y53IW3/AGe0kBlQEkOIsdwJ/JG45yKytTLXFp3EjyVaMEREBERAREQEREBERAREQERZCCxrXCHR4TeY5cFuswz5Je/JOpJufcqaQgSdYkcbaFXYbZ1WrcW335rLVTldRZh4gtc4+1c+YsFo1nljvs3kDk4hdA7DxbRZsji12n5rYwvRas93asIkk8eCnZP1tlrkNbUqyXEmAe0ST5lMNUNN0ixBFiNV6sbDdTb2RmI04LmY7CFjQajYJm7Tos8/eN8PTRx9OWFxHbDi53g6w/k3zXKXe2jhYosLdYe1/MAgiechcIqubsT1MrCIipIiIgIiICIiAiIgIiIC2qTGtbnfcn7rf/Z3LgN/hrrAoXE6oNptYlpm5Lhfw0XuNjYYZW+AXgqbtBzBXrtl9IaIhtQOZECSJFua59yuvFmPa4ag2NFtMpCNFrYDGUXtDmOaRyIK2H16Q1eB/EFBVVag3gvJ9KKQDYtrqdAN5K9BtHbVBn/EBPCR8+C846q3EOf2w4ARA0E6nmd3mpt9r5jiU6oqgtJOUD+I79OesLiYttMGGEnjIi69PsGjlpF797nkGIgfdE8oa8+S85tKM1uAMc3S78124+1y7/GmiIrQIiICIiAiIgIiICIiAiIg2MEwOeGuOtl6fCbHaWltWnVMkEVKdQC0QW5HAggm87l5ShUyuDhuMr6j0fxratKDqAo62OnGWOFsTZz6eJimSKby7sOuQPwyd5trC6nSTZVZ4gE5BEtFpW7gXZsWGCOyZMcQBNvevVMjMQRN4UauzHzp3RluUmh1ouMofSZbjncIze4D8lv4nZww1DM93bIgAAN13QvePptZ90c9Tr4L5z01xZzl5khsQCbGTCzrazly9svNPDl1u3FNo4iAXEcoEeS8k90lbu1tpvruBdYNGVrRo0b/AHk6laC68zI59XaIiKkiIiAiIgIiICLIVjQ1BUitvuAWMzv0EFazCtaeJPksyOP+ooKg08F7DohjQ2BN7g3jwXlbbj5lXYao9jppkSeOiyzYrm49oMHhXYjr24rqXkmcrxc850XsNlupN7bapeSBJ6wvHlMD3L5HlqTLqbT4EBbeCqPaZawA/vlv8lnjDyr6xjMYMpg3gr5v00r5qYg6vA9wDoCrxW1cSRlzNE/9WZcvFguAFSoXRJAENEqZPat9OPBSFuNa3eY8HT/RRb4iP3z+Uro5tRFvVA2OyXk/uz/MKtoqez5tCDVRdCnT9trR77pVZQ4+V0HPRTqRPZmOaggIiICIiAsysIgzmPFZzniVhEEusdxWRUd+gs0mAm5j3SunRZTaIbMnflJTW41adZ8XaTw7IWXV3ezHiAtxlEEmflIQhotB8iVmjWouMTng/uqNd7o/vCeWULYeGcD5LWrU97XQsa1evf7RWDXf7R8ypVKBFxed6qIVJS613tHzKiXHisIgIswkIMIswsIPqvqG2r3+D+LW+knqG2r3+D+LW+kv0ciD84+obavf4P4tb6Seobavf4P4tb6S/RyIPzj6htq9/g/i1vpJ6htq9/g/i1vpL9HIg/OI9A21e/wfxa30ln1D7V7/AAfxa30l+jUQfnMegrau6vg/i1vpK4ehPbHf4P4tb6S/QdV5AJAk8FqDHP7h+/dwn9foSHwj1KbY/wCYwfxa30lkehTbHf4P4tb6S+71Mc4G1CofAcgfzj3LH7e+P7h/l+v1HOA+EH0J7X7/AAfxa30lW/0G7WOtfB/FrfSX3t2Pd3L5mAI1tMjkn7c/uX3iLHlra3/xDXwJ3oL2toK+DA/xq30lA+gfavf4P4tb6S/QH7e+J6h8y0ARxm/ICBPitXaBq5szM9207DNAkVM1uNm/Lig+E+obavf4P4tb6Seobavf4P4tb6S+yivirCKmXsEmKkzlGYTExM6e5bdd1cENZ1lzWBJzWmpDL7hlYb8+aD4f6htq9/g/i1vpJ6htq9/g/i1vpL7fS68ghzquYO4FrSMroI/i/JQwtWv1gL+syl83D/uw4iQBYXb479EHxP1DbV7/AAfxa30k9Q21e/wfxa30l9rxdfEBxydbOZ5ALTljPaLaRk8zzXY2U95pNNScxL5Bt+IxryhBtoiICIiAiIgIiICIiAiIgIiICIiAiIgIiICIiD/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28" name="Shape 549"/>
          <p:cNvCxnSpPr/>
          <p:nvPr/>
        </p:nvCxnSpPr>
        <p:spPr>
          <a:xfrm flipV="1">
            <a:off x="2190789" y="2576523"/>
            <a:ext cx="13716" cy="3844864"/>
          </a:xfrm>
          <a:prstGeom prst="straightConnector1">
            <a:avLst/>
          </a:prstGeom>
          <a:noFill/>
          <a:ln w="57150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29" name="Shape 550"/>
          <p:cNvCxnSpPr/>
          <p:nvPr/>
        </p:nvCxnSpPr>
        <p:spPr>
          <a:xfrm flipV="1">
            <a:off x="2190789" y="6421387"/>
            <a:ext cx="4649355" cy="1"/>
          </a:xfrm>
          <a:prstGeom prst="straightConnector1">
            <a:avLst/>
          </a:prstGeom>
          <a:noFill/>
          <a:ln w="57150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sp>
        <p:nvSpPr>
          <p:cNvPr id="32" name="Shape 551"/>
          <p:cNvSpPr/>
          <p:nvPr/>
        </p:nvSpPr>
        <p:spPr>
          <a:xfrm>
            <a:off x="2495589" y="4287788"/>
            <a:ext cx="381000" cy="304799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02498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Shape 552"/>
          <p:cNvSpPr/>
          <p:nvPr/>
        </p:nvSpPr>
        <p:spPr>
          <a:xfrm>
            <a:off x="2647989" y="4744989"/>
            <a:ext cx="381000" cy="304799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02498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Shape 553"/>
          <p:cNvSpPr/>
          <p:nvPr/>
        </p:nvSpPr>
        <p:spPr>
          <a:xfrm>
            <a:off x="3105183" y="5310038"/>
            <a:ext cx="381000" cy="304799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02498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Shape 554"/>
          <p:cNvSpPr/>
          <p:nvPr/>
        </p:nvSpPr>
        <p:spPr>
          <a:xfrm>
            <a:off x="2396296" y="5595911"/>
            <a:ext cx="381000" cy="304799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02498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Shape 555"/>
          <p:cNvSpPr/>
          <p:nvPr/>
        </p:nvSpPr>
        <p:spPr>
          <a:xfrm>
            <a:off x="3105183" y="5830714"/>
            <a:ext cx="381000" cy="304799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02498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Shape 556"/>
          <p:cNvSpPr/>
          <p:nvPr/>
        </p:nvSpPr>
        <p:spPr>
          <a:xfrm>
            <a:off x="3253238" y="3735337"/>
            <a:ext cx="381000" cy="304799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rgbClr val="02498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Shape 557"/>
          <p:cNvSpPr/>
          <p:nvPr/>
        </p:nvSpPr>
        <p:spPr>
          <a:xfrm>
            <a:off x="3939038" y="4156300"/>
            <a:ext cx="381000" cy="304799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rgbClr val="02498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Shape 558"/>
          <p:cNvSpPr/>
          <p:nvPr/>
        </p:nvSpPr>
        <p:spPr>
          <a:xfrm>
            <a:off x="3411411" y="4379472"/>
            <a:ext cx="381000" cy="304799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rgbClr val="02498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Shape 559"/>
          <p:cNvSpPr/>
          <p:nvPr/>
        </p:nvSpPr>
        <p:spPr>
          <a:xfrm>
            <a:off x="4320038" y="3684020"/>
            <a:ext cx="381000" cy="304799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rgbClr val="02498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Shape 560"/>
          <p:cNvSpPr/>
          <p:nvPr/>
        </p:nvSpPr>
        <p:spPr>
          <a:xfrm>
            <a:off x="4665245" y="4959420"/>
            <a:ext cx="381000" cy="304799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rgbClr val="02498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Shape 561"/>
          <p:cNvSpPr/>
          <p:nvPr/>
        </p:nvSpPr>
        <p:spPr>
          <a:xfrm>
            <a:off x="4015238" y="4840237"/>
            <a:ext cx="381000" cy="304799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rgbClr val="02498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Shape 562"/>
          <p:cNvSpPr/>
          <p:nvPr/>
        </p:nvSpPr>
        <p:spPr>
          <a:xfrm>
            <a:off x="4727591" y="5614837"/>
            <a:ext cx="381000" cy="304799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rgbClr val="02498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Shape 564"/>
          <p:cNvSpPr txBox="1"/>
          <p:nvPr/>
        </p:nvSpPr>
        <p:spPr>
          <a:xfrm>
            <a:off x="1518706" y="2493859"/>
            <a:ext cx="685799" cy="30777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18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X2</a:t>
            </a:r>
          </a:p>
        </p:txBody>
      </p:sp>
      <p:sp>
        <p:nvSpPr>
          <p:cNvPr id="27" name="Shape 565"/>
          <p:cNvSpPr txBox="1"/>
          <p:nvPr/>
        </p:nvSpPr>
        <p:spPr>
          <a:xfrm>
            <a:off x="6154345" y="6555360"/>
            <a:ext cx="685799" cy="30777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X1</a:t>
            </a:r>
          </a:p>
        </p:txBody>
      </p:sp>
      <p:sp>
        <p:nvSpPr>
          <p:cNvPr id="24" name="Shape 551"/>
          <p:cNvSpPr/>
          <p:nvPr/>
        </p:nvSpPr>
        <p:spPr>
          <a:xfrm>
            <a:off x="4826000" y="2813049"/>
            <a:ext cx="381000" cy="304799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02498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Shape 552"/>
          <p:cNvSpPr/>
          <p:nvPr/>
        </p:nvSpPr>
        <p:spPr>
          <a:xfrm>
            <a:off x="4978400" y="3270250"/>
            <a:ext cx="381000" cy="304799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02498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Shape 553"/>
          <p:cNvSpPr/>
          <p:nvPr/>
        </p:nvSpPr>
        <p:spPr>
          <a:xfrm>
            <a:off x="5435594" y="3835299"/>
            <a:ext cx="381000" cy="304799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02498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Shape 551"/>
          <p:cNvSpPr/>
          <p:nvPr/>
        </p:nvSpPr>
        <p:spPr>
          <a:xfrm>
            <a:off x="5759964" y="4383500"/>
            <a:ext cx="381000" cy="304799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02498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Shape 552"/>
          <p:cNvSpPr/>
          <p:nvPr/>
        </p:nvSpPr>
        <p:spPr>
          <a:xfrm>
            <a:off x="5235860" y="4540851"/>
            <a:ext cx="381000" cy="304799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02498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Shape 553"/>
          <p:cNvSpPr/>
          <p:nvPr/>
        </p:nvSpPr>
        <p:spPr>
          <a:xfrm>
            <a:off x="6080240" y="4992636"/>
            <a:ext cx="381000" cy="304799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02498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727182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Shape 531"/>
          <p:cNvSpPr txBox="1">
            <a:spLocks noGrp="1"/>
          </p:cNvSpPr>
          <p:nvPr>
            <p:ph type="body" idx="1"/>
          </p:nvPr>
        </p:nvSpPr>
        <p:spPr>
          <a:xfrm>
            <a:off x="635006" y="1325800"/>
            <a:ext cx="11734800" cy="124607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lvl="0"/>
            <a:r>
              <a:rPr lang="en-US" sz="2400" b="1" dirty="0">
                <a:latin typeface="Georgia"/>
                <a:ea typeface="Georgia"/>
                <a:cs typeface="Georgia"/>
                <a:sym typeface="Georgia"/>
              </a:rPr>
              <a:t>Example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Georgia"/>
                <a:ea typeface="Georgia"/>
                <a:cs typeface="Georgia"/>
                <a:sym typeface="Georgia"/>
              </a:rPr>
              <a:t>We could try using </a:t>
            </a:r>
            <a:r>
              <a:rPr lang="en-US" sz="2400" b="1" dirty="0">
                <a:latin typeface="Georgia"/>
                <a:ea typeface="Georgia"/>
                <a:cs typeface="Georgia"/>
                <a:sym typeface="Georgia"/>
              </a:rPr>
              <a:t>two decision </a:t>
            </a:r>
            <a:r>
              <a:rPr lang="en-US" sz="2400" b="1" dirty="0" smtClean="0">
                <a:latin typeface="Georgia"/>
                <a:ea typeface="Georgia"/>
                <a:cs typeface="Georgia"/>
                <a:sym typeface="Georgia"/>
              </a:rPr>
              <a:t>boundaries</a:t>
            </a:r>
            <a:endParaRPr lang="en-US" sz="2400" b="1" dirty="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532" name="Shape 532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>
                <a:latin typeface="Oswald"/>
                <a:ea typeface="Oswald"/>
                <a:cs typeface="Oswald"/>
                <a:sym typeface="Oswald"/>
              </a:rPr>
              <a:t>NEURAL NETWORKS</a:t>
            </a:r>
          </a:p>
        </p:txBody>
      </p:sp>
      <p:sp>
        <p:nvSpPr>
          <p:cNvPr id="2" name="AutoShape 2" descr="Image result for titanic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4" descr="Image result for titanic funny movie pos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8" descr="data:image/jpeg;base64,/9j/4AAQSkZJRgABAQAAAQABAAD/2wCEAAkGBxASEBUQDxAVFRUVFRASFRUVEBUQFRUVFRUWFhUVFRUYHyggGBomGxUVITEhJSsrLi8uFx8zODMsNygtLisBCgoKDg0OFRAQGi0dHx0tLSstLS0tLSstKystLS0tLS0tKy0tKystLS0rLS0rLS0tLSstLS0rLS0tKzEtNy0tLf/AABEIASMArQMBIgACEQEDEQH/xAAcAAEAAgMBAQEAAAAAAAAAAAAAAgMBBAUGBwj/xABEEAABAwIDBAYHBQUGBwAAAAABAAIRAyEEEjEFQVFhBhMiU3GRBxdSgZOh0yMyQsHwFHKCsdEVM3OSovFDVGJjo8Lh/8QAGAEBAQEBAQAAAAAAAAAAAAAAAAIBAwT/xAAcEQEBAQEAAwEBAAAAAAAAAAAAARECEiExQQP/2gAMAwEAAhEDEQA/APjrVY1VNVjSvRHNa1WtKpaVa1dIyrWq1qpaVY0q4hc0qxqpaVMFdJWVcCpAqppUwVcrFkrBKjmWCVoySoFZJUCVNGCVW5ScVW4qKqIuVRVjlU4qK2IFVuUyqnLnVIFVlTcqyudUy1WNVIVgKQXNKsBVLSrmU3G4afcCVcTVjSrAVAU3ey7/AClTDHeyfIrpKmrGlTBVYY72T5FTDTwPkVcrEwVIFVLIKqVmLZSVXKzfgfJbpjJKwSo3OiFp4HyKzWsEqVHDufpYbyoBjrCDcgaRcroYkPawNpNceJaCSBrJjTXXxUWio4OkLPf/AKmj5FV19mSM1J08iQfmLflzVVLZ73CZDZ0kwoUnvo1QDa4nhHHxF/mOKi1TSfbXwVTiunt2kBUBFswv4wD/ACIHuXKcVzqoi4qBWXFQKitYaVY0qoFTBWRq0Fe42X0tqjE4TDYd5bhmHDUMpa0GpOVr3vMEiXE2B0XhWldDYN8XhwNTiMPHj1rVcrHvemvSTE4bHtZSf9m2nTc6mQC15Ln5pMSLAaHcq+hm0MxxYa95ptirTDzJY09ZaJMWDRbguV6UQRtE86VEjw7Q/mCr/RzSc5uMygn7EN49oipA8f6q9Tjl4bb9WnQDadR3WOcX1KjjnMQA1rS6eZPivQ7e2nVZhKFWm8tdU6skwDINMuOo4wvBMdZew6SNI2dgifZZ86Uj5Aq9TY4u08aKzhUiHFrQ+1i4SMw8RlXZ6MYRmUvqx9qXUmA/iABL48o9y85gsM+rUbSpiXOMDlxJ5DUrt7Z2q+jWFGgYZQDKYBaJcWiXEyJvp7pW6xzMfhjSqOpu/CbHiDdp8l6DovVHUvFR3ZztYAbjtwI8CT81Z0twgq0GYylcBrS7/DdcE+BPzPBcnBNJ2diCBpUpc9C2fKVujZqbPfhsZSyk5HvaGmdxcA5h81fh8U8bULM7spc9kZjECmSLeIC6XRjHMxVIU6t6lIsfzOUy1457j481yKLSds5R3rj7hTMnwWaNmnhTidpVGPc406RD8uYx2Q0AAbrmfcVqdIekVZtd1Kg7q2UzkAZ2ZI+8SfGRGll0dj4kU9r16T7daXBs2l1nM8xm+S4239lFuPqteIa5xqg+01/at78w9x3wptVieK20cRTo5wesY6oHOENFRpAgkj8QMjhN1xar+uxA3gkf5RdxHj2j7wp7Uxw/u6dmixP5CN3+wtrubMwbqTDVc0l24AXHLkZ8iBwcota0ekNWagb7LRPiYHzDQf4lyHFbOOpVQc9VsZy4i43RIABtEhajiptUwSoShKiVzrWAVMFVAqQKyUXArawOOq0X9ZRqOY8SA5pgidYK0gVMFXKx0cftbEV4/aKz6mWcud2YidYK2cN0gxjGhlPE1GtFg1r8oHuC44KkCqlG9iMdUqOz1HlzvaNzrNzvWziNs4mo0sqV3uaY7LnSLaWXLBUg5VqW9g9oVaU9TUczNE5TExpKzisdVqkGrUc8gQC4yY4LSDlLMt0x0xtzFAQMRUiIjMQI4RwWKe2sS1oa2u8NFgA6BHgudmWJW6Y2aGLqMf1lN7mvv2mnKb66K6ntnEtLnNrvBcZcQ6C42uTv0C55KwXLNMbmM2pXqx1tZ74gjM6SCNCDqF6NnSQVcO1m0KbnWIZiKUCsyYEkGztx3Ta03XjS5dj+06GUMLHEADVrDoIm5WWtaD3MpVQabxVa0hzSWPpg8MzDBBB5kcyr6m36sWawQImHTbS4IVgx2E7o/DplP7Qwfcf+Gkptal0ocT1ZPGrqZ0I4rgErp7b2iysGZA4Zc85gB96DaD4rkkqNawSorJKgprWAVIFVgqQKxqwFTBVQKkCt1K0FSBVQKkCq0XNcr6VVps4cBI3X38VqAqQKudYyxt1KMSQczeIVQKnhMW5h9psglhJyujjHiVccIHU+tpkGPvN3tk2sdZg6TpuV5Ovifn1r5kzKErEqNUmXLEqBKwSlEiVElRJUSVOjJKiSsEqMrNaySokrBKiSp1rJKjKEqKnWsLIKwiwTBUgVWsyt0WSpAquVlpWysWysyqwVlrlusbA1BA3B3ai8a62IkG3uutjBVXBwfScRVzdkABoII3HQb7W3Ry12nMQADqOxmNySActrEjj80zNLbkbhIABEBxjLIzAkiXHh7lUpjqvptxJLqbRTqiM1ICA8ycxpi0QcoyCTffC5dQ3+Sk2uZEmHCCKgJzXiJcDu5XGnJb1Jn7ScpysrZWlsjq21R2tIt1hljQGgAwTrr08vP1+pzHMJWCVsbRwFag8069N1NwJBDmlpkeOo56LUJXO7FMkqMookqdMCVElCVElZrWSVElYJWFmtZWERYCIiAiIgzKkCoIt0WArIKrlZlBZKsbVPObQZMiLQPl5KiVkOTRtMjUxwHs3aLTucJ1NgQstaDcSWibA9psgX57uE5dy1Q/8AX9VaMQYsdNBrAMyByM3G9bo+ldDsdTxlSlh9qU2VxVa+nSxJJNXM0Nim+oe0x7WtMAET1knNmBO/tb0c4fDfauAfRAOfNVNJzJP3s4GWBAuQBczuXzPZm0alCoKtGziAHAgOY8Egw4EQLgO5EAiIC+k7O9J7XUurrscSQ5pcACGzYZpnMLxPK4VT+nXxPjHldh7EpPJaXNzvOVrZE5G/i5F0E+C8njS3rH5Pu5nZd9psV6va2zaMzQxFOLuDc8Fh17B3t3RqNy8riKMGw/Me48Fl4nlepfq/L1Oc+NYrCy9hG5RU1giIsBERAREQEREBERAREQFlYRBlZlRRBKUzHRRRBPMePzTMVBZQSLjxUFlYQEREBERAREQEREBERAREQEREBERAREQEREBERAREQEREBERAREQEREBZCwrMO5gcC9pc28gOyE23Ogx5FB2MdsJ0ZqLXZW0aNSoXvYO26i2s9rBAmGu0ubcwsv6O1G4etUeAHUqlNh+2p5QC2oXtd/3A5rRlmb6aKrE9Iq7nVSxwa2qXEsDWuyghrcrXESOyxgkROUKivtvEPD2ueIqFzngU6bQ4uLCXQG6k02mRe3MrfQyNj1DSFVot1bqzpLGgMFQ0wQc0klzXCIG7WVsu2E52Ho1aQk1Oszy9gDAHVMroMFrctGqS427B0WizatYUzSD4aWdVGVs5M7qmXNExme4m955BTpbZrta1jXw1gcGgsY4Q4VAQ6R2hFWrZ0gZ3cU9Df2b0ZquxDKVZuVrqppHLVZnOUS8sF80DfBE2XGxNBzHljokGDlc14nkWmCt2pt/EuOY1O1mquDurpgg1Q4VIIbIBzOtpJJ1uq6u1qzpLi05hVB+zpiesdmfo3Unfu0EBBorCtxOIdUcXuiTEw1rRYACzQALBVLAREQEREBERAREQEREBERAREQEREBERAREQEREBERAREQEREBERAREQEREBERARSyq6kACOzJ3CJHK29BRlKQto0ariey4nfY/NYbgnH2R4uAJ8BqUGsQsK59PKYkG+6Y53IW3/AGe0kBlQEkOIsdwJ/JG45yKytTLXFp3EjyVaMEREBERAREQEREBERAREQERZCCxrXCHR4TeY5cFuswz5Je/JOpJufcqaQgSdYkcbaFXYbZ1WrcW335rLVTldRZh4gtc4+1c+YsFo1nljvs3kDk4hdA7DxbRZsji12n5rYwvRas93asIkk8eCnZP1tlrkNbUqyXEmAe0ST5lMNUNN0ixBFiNV6sbDdTb2RmI04LmY7CFjQajYJm7Tos8/eN8PTRx9OWFxHbDi53g6w/k3zXKXe2jhYosLdYe1/MAgiechcIqubsT1MrCIipIiIgIiICIiAiIgIiIC2qTGtbnfcn7rf/Z3LgN/hrrAoXE6oNptYlpm5Lhfw0XuNjYYZW+AXgqbtBzBXrtl9IaIhtQOZECSJFua59yuvFmPa4ag2NFtMpCNFrYDGUXtDmOaRyIK2H16Q1eB/EFBVVag3gvJ9KKQDYtrqdAN5K9BtHbVBn/EBPCR8+C846q3EOf2w4ARA0E6nmd3mpt9r5jiU6oqgtJOUD+I79OesLiYttMGGEnjIi69PsGjlpF797nkGIgfdE8oa8+S85tKM1uAMc3S78124+1y7/GmiIrQIiICIiAiIgIiICIiAiIg2MEwOeGuOtl6fCbHaWltWnVMkEVKdQC0QW5HAggm87l5ShUyuDhuMr6j0fxratKDqAo62OnGWOFsTZz6eJimSKby7sOuQPwyd5trC6nSTZVZ4gE5BEtFpW7gXZsWGCOyZMcQBNvevVMjMQRN4UauzHzp3RluUmh1ouMofSZbjncIze4D8lv4nZww1DM93bIgAAN13QvePptZ90c9Tr4L5z01xZzl5khsQCbGTCzrazly9svNPDl1u3FNo4iAXEcoEeS8k90lbu1tpvruBdYNGVrRo0b/AHk6laC68zI59XaIiKkiIiAiIgIiICLIVjQ1BUitvuAWMzv0EFazCtaeJPksyOP+ooKg08F7DohjQ2BN7g3jwXlbbj5lXYao9jppkSeOiyzYrm49oMHhXYjr24rqXkmcrxc850XsNlupN7bapeSBJ6wvHlMD3L5HlqTLqbT4EBbeCqPaZawA/vlv8lnjDyr6xjMYMpg3gr5v00r5qYg6vA9wDoCrxW1cSRlzNE/9WZcvFguAFSoXRJAENEqZPat9OPBSFuNa3eY8HT/RRb4iP3z+Uro5tRFvVA2OyXk/uz/MKtoqez5tCDVRdCnT9trR77pVZQ4+V0HPRTqRPZmOaggIiICIiAsysIgzmPFZzniVhEEusdxWRUd+gs0mAm5j3SunRZTaIbMnflJTW41adZ8XaTw7IWXV3ezHiAtxlEEmflIQhotB8iVmjWouMTng/uqNd7o/vCeWULYeGcD5LWrU97XQsa1evf7RWDXf7R8ypVKBFxed6qIVJS613tHzKiXHisIgIswkIMIswsIPqvqG2r3+D+LW+knqG2r3+D+LW+kv0ciD84+obavf4P4tb6Seobavf4P4tb6S/RyIPzj6htq9/g/i1vpJ6htq9/g/i1vpL9HIg/OI9A21e/wfxa30ln1D7V7/AAfxa30l+jUQfnMegrau6vg/i1vpK4ehPbHf4P4tb6S/QdV5AJAk8FqDHP7h+/dwn9foSHwj1KbY/wCYwfxa30lkehTbHf4P4tb6S+71Mc4G1CofAcgfzj3LH7e+P7h/l+v1HOA+EH0J7X7/AAfxa30lW/0G7WOtfB/FrfSX3t2Pd3L5mAI1tMjkn7c/uX3iLHlra3/xDXwJ3oL2toK+DA/xq30lA+gfavf4P4tb6S/QH7e+J6h8y0ARxm/ICBPitXaBq5szM9207DNAkVM1uNm/Lig+E+obavf4P4tb6Seobavf4P4tb6S+yivirCKmXsEmKkzlGYTExM6e5bdd1cENZ1lzWBJzWmpDL7hlYb8+aD4f6htq9/g/i1vpJ6htq9/g/i1vpL7fS68ghzquYO4FrSMroI/i/JQwtWv1gL+syl83D/uw4iQBYXb479EHxP1DbV7/AAfxa30k9Q21e/wfxa30l9rxdfEBxydbOZ5ALTljPaLaRk8zzXY2U95pNNScxL5Bt+IxryhBtoiICIiAiIgIiICIiAiIgIiICIiAiIgIiICIiD/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28" name="Shape 549"/>
          <p:cNvCxnSpPr/>
          <p:nvPr/>
        </p:nvCxnSpPr>
        <p:spPr>
          <a:xfrm flipV="1">
            <a:off x="1307364" y="2646762"/>
            <a:ext cx="13716" cy="3844864"/>
          </a:xfrm>
          <a:prstGeom prst="straightConnector1">
            <a:avLst/>
          </a:prstGeom>
          <a:noFill/>
          <a:ln w="57150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29" name="Shape 550"/>
          <p:cNvCxnSpPr/>
          <p:nvPr/>
        </p:nvCxnSpPr>
        <p:spPr>
          <a:xfrm flipV="1">
            <a:off x="1307364" y="6491626"/>
            <a:ext cx="4649355" cy="1"/>
          </a:xfrm>
          <a:prstGeom prst="straightConnector1">
            <a:avLst/>
          </a:prstGeom>
          <a:noFill/>
          <a:ln w="57150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sp>
        <p:nvSpPr>
          <p:cNvPr id="32" name="Shape 551"/>
          <p:cNvSpPr/>
          <p:nvPr/>
        </p:nvSpPr>
        <p:spPr>
          <a:xfrm>
            <a:off x="1612164" y="4358027"/>
            <a:ext cx="381000" cy="304799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02498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Shape 552"/>
          <p:cNvSpPr/>
          <p:nvPr/>
        </p:nvSpPr>
        <p:spPr>
          <a:xfrm>
            <a:off x="1764564" y="4815228"/>
            <a:ext cx="381000" cy="304799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02498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Shape 553"/>
          <p:cNvSpPr/>
          <p:nvPr/>
        </p:nvSpPr>
        <p:spPr>
          <a:xfrm>
            <a:off x="2221758" y="5380277"/>
            <a:ext cx="381000" cy="304799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02498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Shape 554"/>
          <p:cNvSpPr/>
          <p:nvPr/>
        </p:nvSpPr>
        <p:spPr>
          <a:xfrm>
            <a:off x="1512871" y="5666150"/>
            <a:ext cx="381000" cy="304799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02498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Shape 555"/>
          <p:cNvSpPr/>
          <p:nvPr/>
        </p:nvSpPr>
        <p:spPr>
          <a:xfrm>
            <a:off x="2221758" y="5900953"/>
            <a:ext cx="381000" cy="304799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02498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Shape 556"/>
          <p:cNvSpPr/>
          <p:nvPr/>
        </p:nvSpPr>
        <p:spPr>
          <a:xfrm>
            <a:off x="2369813" y="3805576"/>
            <a:ext cx="381000" cy="304799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rgbClr val="02498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Shape 557"/>
          <p:cNvSpPr/>
          <p:nvPr/>
        </p:nvSpPr>
        <p:spPr>
          <a:xfrm>
            <a:off x="3055613" y="4226539"/>
            <a:ext cx="381000" cy="304799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rgbClr val="02498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Shape 558"/>
          <p:cNvSpPr/>
          <p:nvPr/>
        </p:nvSpPr>
        <p:spPr>
          <a:xfrm>
            <a:off x="2527986" y="4449711"/>
            <a:ext cx="381000" cy="304799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rgbClr val="02498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Shape 559"/>
          <p:cNvSpPr/>
          <p:nvPr/>
        </p:nvSpPr>
        <p:spPr>
          <a:xfrm>
            <a:off x="3436613" y="3754259"/>
            <a:ext cx="381000" cy="304799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rgbClr val="02498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Shape 560"/>
          <p:cNvSpPr/>
          <p:nvPr/>
        </p:nvSpPr>
        <p:spPr>
          <a:xfrm>
            <a:off x="3781820" y="5029659"/>
            <a:ext cx="381000" cy="304799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rgbClr val="02498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Shape 561"/>
          <p:cNvSpPr/>
          <p:nvPr/>
        </p:nvSpPr>
        <p:spPr>
          <a:xfrm>
            <a:off x="3131813" y="4910476"/>
            <a:ext cx="381000" cy="304799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rgbClr val="02498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Shape 562"/>
          <p:cNvSpPr/>
          <p:nvPr/>
        </p:nvSpPr>
        <p:spPr>
          <a:xfrm>
            <a:off x="3844166" y="5685076"/>
            <a:ext cx="381000" cy="304799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rgbClr val="02498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Shape 564"/>
          <p:cNvSpPr txBox="1"/>
          <p:nvPr/>
        </p:nvSpPr>
        <p:spPr>
          <a:xfrm>
            <a:off x="1087519" y="2262784"/>
            <a:ext cx="685799" cy="30777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18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X2</a:t>
            </a:r>
          </a:p>
        </p:txBody>
      </p:sp>
      <p:sp>
        <p:nvSpPr>
          <p:cNvPr id="27" name="Shape 565"/>
          <p:cNvSpPr txBox="1"/>
          <p:nvPr/>
        </p:nvSpPr>
        <p:spPr>
          <a:xfrm>
            <a:off x="6010022" y="6337737"/>
            <a:ext cx="685799" cy="30777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18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X1</a:t>
            </a:r>
          </a:p>
        </p:txBody>
      </p:sp>
      <p:sp>
        <p:nvSpPr>
          <p:cNvPr id="24" name="Shape 551"/>
          <p:cNvSpPr/>
          <p:nvPr/>
        </p:nvSpPr>
        <p:spPr>
          <a:xfrm>
            <a:off x="3942575" y="2883288"/>
            <a:ext cx="381000" cy="304799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02498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Shape 552"/>
          <p:cNvSpPr/>
          <p:nvPr/>
        </p:nvSpPr>
        <p:spPr>
          <a:xfrm>
            <a:off x="4094975" y="3340489"/>
            <a:ext cx="381000" cy="304799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02498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Shape 553"/>
          <p:cNvSpPr/>
          <p:nvPr/>
        </p:nvSpPr>
        <p:spPr>
          <a:xfrm>
            <a:off x="4552169" y="3905538"/>
            <a:ext cx="381000" cy="304799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02498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Shape 551"/>
          <p:cNvSpPr/>
          <p:nvPr/>
        </p:nvSpPr>
        <p:spPr>
          <a:xfrm>
            <a:off x="4876539" y="4453739"/>
            <a:ext cx="381000" cy="304799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02498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Shape 552"/>
          <p:cNvSpPr/>
          <p:nvPr/>
        </p:nvSpPr>
        <p:spPr>
          <a:xfrm>
            <a:off x="4352435" y="4611090"/>
            <a:ext cx="381000" cy="304799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02498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Shape 553"/>
          <p:cNvSpPr/>
          <p:nvPr/>
        </p:nvSpPr>
        <p:spPr>
          <a:xfrm>
            <a:off x="5196815" y="5062875"/>
            <a:ext cx="381000" cy="304799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02498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6" name="Straight Connector 45"/>
          <p:cNvCxnSpPr/>
          <p:nvPr/>
        </p:nvCxnSpPr>
        <p:spPr>
          <a:xfrm>
            <a:off x="1491172" y="3179779"/>
            <a:ext cx="1828800" cy="3352800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3485369" y="2491040"/>
            <a:ext cx="1391170" cy="4000586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950260" y="6614100"/>
            <a:ext cx="9351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Georgia" panose="02040502050405020303" pitchFamily="18" charset="0"/>
              </a:rPr>
              <a:t>L1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4640723" y="6576521"/>
            <a:ext cx="9351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Georgia" panose="02040502050405020303" pitchFamily="18" charset="0"/>
              </a:rPr>
              <a:t>L2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566589" y="2432934"/>
            <a:ext cx="45720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Georgia" panose="02040502050405020303" pitchFamily="18" charset="0"/>
              </a:rPr>
              <a:t>We want a decision function that says…</a:t>
            </a:r>
          </a:p>
          <a:p>
            <a:endParaRPr lang="en-US" sz="2400" dirty="0">
              <a:latin typeface="Georgia" panose="02040502050405020303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Georgia" panose="02040502050405020303" pitchFamily="18" charset="0"/>
              </a:rPr>
              <a:t>“If it’s between L1 and L2, then it’s a square. Else, it’s a circle”</a:t>
            </a:r>
          </a:p>
          <a:p>
            <a:endParaRPr lang="en-US" sz="2400" dirty="0">
              <a:latin typeface="Georgia" panose="02040502050405020303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Georgia" panose="02040502050405020303" pitchFamily="18" charset="0"/>
              </a:rPr>
              <a:t>Or, “If it’s greater than L2 OR less than L1, then it’s a circle. Else, it’s a square</a:t>
            </a:r>
            <a:r>
              <a:rPr lang="en-US" sz="2400" dirty="0" smtClean="0">
                <a:latin typeface="Georgia" panose="02040502050405020303" pitchFamily="18" charset="0"/>
              </a:rPr>
              <a:t>”</a:t>
            </a:r>
            <a:endParaRPr lang="en-US" sz="2400" dirty="0">
              <a:latin typeface="Georgia" panose="02040502050405020303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 smtClean="0">
              <a:latin typeface="Georgia" panose="02040502050405020303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Georgia" panose="02040502050405020303" pitchFamily="18" charset="0"/>
              </a:rPr>
              <a:t>Can Neural Nets do this?</a:t>
            </a:r>
            <a:endParaRPr lang="en-US" sz="2400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326899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Shape 531"/>
          <p:cNvSpPr txBox="1">
            <a:spLocks noGrp="1"/>
          </p:cNvSpPr>
          <p:nvPr>
            <p:ph type="body" idx="1"/>
          </p:nvPr>
        </p:nvSpPr>
        <p:spPr>
          <a:xfrm>
            <a:off x="635006" y="1325800"/>
            <a:ext cx="11734800" cy="73004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Georgia"/>
                <a:ea typeface="Georgia"/>
                <a:cs typeface="Georgia"/>
                <a:sym typeface="Georgia"/>
              </a:rPr>
              <a:t>A Neural Network </a:t>
            </a:r>
            <a:r>
              <a:rPr lang="en-US" sz="1800" dirty="0" smtClean="0">
                <a:latin typeface="Georgia"/>
                <a:ea typeface="Georgia"/>
                <a:cs typeface="Georgia"/>
                <a:sym typeface="Georgia"/>
              </a:rPr>
              <a:t>with two decision boundaries uses two perceptrons: L1 </a:t>
            </a:r>
            <a:r>
              <a:rPr lang="en-US" sz="1800" dirty="0">
                <a:latin typeface="Georgia"/>
                <a:ea typeface="Georgia"/>
                <a:cs typeface="Georgia"/>
                <a:sym typeface="Georgia"/>
              </a:rPr>
              <a:t>and L2.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Georgia"/>
                <a:ea typeface="Georgia"/>
                <a:cs typeface="Georgia"/>
                <a:sym typeface="Georgia"/>
              </a:rPr>
              <a:t>Using back propagation it separates the two classes best with these lines</a:t>
            </a:r>
          </a:p>
          <a:p>
            <a:pPr lvl="0"/>
            <a:endParaRPr lang="en-US" sz="1800" dirty="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532" name="Shape 532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>
                <a:latin typeface="Oswald"/>
                <a:ea typeface="Oswald"/>
                <a:cs typeface="Oswald"/>
                <a:sym typeface="Oswald"/>
              </a:rPr>
              <a:t>NEURAL NETWORKS</a:t>
            </a:r>
          </a:p>
        </p:txBody>
      </p:sp>
      <p:sp>
        <p:nvSpPr>
          <p:cNvPr id="2" name="AutoShape 2" descr="Image result for titanic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4" descr="Image result for titanic funny movie pos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8" descr="data:image/jpeg;base64,/9j/4AAQSkZJRgABAQAAAQABAAD/2wCEAAkGBxASEBUQDxAVFRUVFRASFRUVEBUQFRUVFRUWFhUVFRUYHyggGBomGxUVITEhJSsrLi8uFx8zODMsNygtLisBCgoKDg0OFRAQGi0dHx0tLSstLS0tLSstKystLS0tLS0tKy0tKystLS0rLS0rLS0tLSstLS0rLS0tKzEtNy0tLf/AABEIASMArQMBIgACEQEDEQH/xAAcAAEAAgMBAQEAAAAAAAAAAAAAAgMBBAUGBwj/xABEEAABAwIDBAYHBQUGBwAAAAABAAIRAyEEEjEFQVFhBhMiU3GRBxdSgZOh0yMyQsHwFHKCsdEVM3OSovFDVGJjo8Lh/8QAGAEBAQEBAQAAAAAAAAAAAAAAAAIBAwT/xAAcEQEBAQEAAwEBAAAAAAAAAAAAARECEiExQQP/2gAMAwEAAhEDEQA/APjrVY1VNVjSvRHNa1WtKpaVa1dIyrWq1qpaVY0q4hc0qxqpaVMFdJWVcCpAqppUwVcrFkrBKjmWCVoySoFZJUCVNGCVW5ScVW4qKqIuVRVjlU4qK2IFVuUyqnLnVIFVlTcqyudUy1WNVIVgKQXNKsBVLSrmU3G4afcCVcTVjSrAVAU3ey7/AClTDHeyfIrpKmrGlTBVYY72T5FTDTwPkVcrEwVIFVLIKqVmLZSVXKzfgfJbpjJKwSo3OiFp4HyKzWsEqVHDufpYbyoBjrCDcgaRcroYkPawNpNceJaCSBrJjTXXxUWio4OkLPf/AKmj5FV19mSM1J08iQfmLflzVVLZ73CZDZ0kwoUnvo1QDa4nhHHxF/mOKi1TSfbXwVTiunt2kBUBFswv4wD/ACIHuXKcVzqoi4qBWXFQKitYaVY0qoFTBWRq0Fe42X0tqjE4TDYd5bhmHDUMpa0GpOVr3vMEiXE2B0XhWldDYN8XhwNTiMPHj1rVcrHvemvSTE4bHtZSf9m2nTc6mQC15Ln5pMSLAaHcq+hm0MxxYa95ptirTDzJY09ZaJMWDRbguV6UQRtE86VEjw7Q/mCr/RzSc5uMygn7EN49oipA8f6q9Tjl4bb9WnQDadR3WOcX1KjjnMQA1rS6eZPivQ7e2nVZhKFWm8tdU6skwDINMuOo4wvBMdZew6SNI2dgifZZ86Uj5Aq9TY4u08aKzhUiHFrQ+1i4SMw8RlXZ6MYRmUvqx9qXUmA/iABL48o9y85gsM+rUbSpiXOMDlxJ5DUrt7Z2q+jWFGgYZQDKYBaJcWiXEyJvp7pW6xzMfhjSqOpu/CbHiDdp8l6DovVHUvFR3ZztYAbjtwI8CT81Z0twgq0GYylcBrS7/DdcE+BPzPBcnBNJ2diCBpUpc9C2fKVujZqbPfhsZSyk5HvaGmdxcA5h81fh8U8bULM7spc9kZjECmSLeIC6XRjHMxVIU6t6lIsfzOUy1457j481yKLSds5R3rj7hTMnwWaNmnhTidpVGPc406RD8uYx2Q0AAbrmfcVqdIekVZtd1Kg7q2UzkAZ2ZI+8SfGRGll0dj4kU9r16T7daXBs2l1nM8xm+S4239lFuPqteIa5xqg+01/at78w9x3wptVieK20cRTo5wesY6oHOENFRpAgkj8QMjhN1xar+uxA3gkf5RdxHj2j7wp7Uxw/u6dmixP5CN3+wtrubMwbqTDVc0l24AXHLkZ8iBwcota0ekNWagb7LRPiYHzDQf4lyHFbOOpVQc9VsZy4i43RIABtEhajiptUwSoShKiVzrWAVMFVAqQKyUXArawOOq0X9ZRqOY8SA5pgidYK0gVMFXKx0cftbEV4/aKz6mWcud2YidYK2cN0gxjGhlPE1GtFg1r8oHuC44KkCqlG9iMdUqOz1HlzvaNzrNzvWziNs4mo0sqV3uaY7LnSLaWXLBUg5VqW9g9oVaU9TUczNE5TExpKzisdVqkGrUc8gQC4yY4LSDlLMt0x0xtzFAQMRUiIjMQI4RwWKe2sS1oa2u8NFgA6BHgudmWJW6Y2aGLqMf1lN7mvv2mnKb66K6ntnEtLnNrvBcZcQ6C42uTv0C55KwXLNMbmM2pXqx1tZ74gjM6SCNCDqF6NnSQVcO1m0KbnWIZiKUCsyYEkGztx3Ta03XjS5dj+06GUMLHEADVrDoIm5WWtaD3MpVQabxVa0hzSWPpg8MzDBBB5kcyr6m36sWawQImHTbS4IVgx2E7o/DplP7Qwfcf+Gkptal0ocT1ZPGrqZ0I4rgErp7b2iysGZA4Zc85gB96DaD4rkkqNawSorJKgprWAVIFVgqQKxqwFTBVQKkCt1K0FSBVQKkCq0XNcr6VVps4cBI3X38VqAqQKudYyxt1KMSQczeIVQKnhMW5h9psglhJyujjHiVccIHU+tpkGPvN3tk2sdZg6TpuV5Ovifn1r5kzKErEqNUmXLEqBKwSlEiVElRJUSVOjJKiSsEqMrNaySokrBKiSp1rJKjKEqKnWsLIKwiwTBUgVWsyt0WSpAquVlpWysWysyqwVlrlusbA1BA3B3ai8a62IkG3uutjBVXBwfScRVzdkABoII3HQb7W3Ry12nMQADqOxmNySActrEjj80zNLbkbhIABEBxjLIzAkiXHh7lUpjqvptxJLqbRTqiM1ICA8ycxpi0QcoyCTffC5dQ3+Sk2uZEmHCCKgJzXiJcDu5XGnJb1Jn7ScpysrZWlsjq21R2tIt1hljQGgAwTrr08vP1+pzHMJWCVsbRwFag8069N1NwJBDmlpkeOo56LUJXO7FMkqMookqdMCVElCVElZrWSVElYJWFmtZWERYCIiAiIgzKkCoIt0WArIKrlZlBZKsbVPObQZMiLQPl5KiVkOTRtMjUxwHs3aLTucJ1NgQstaDcSWibA9psgX57uE5dy1Q/8AX9VaMQYsdNBrAMyByM3G9bo+ldDsdTxlSlh9qU2VxVa+nSxJJNXM0Nim+oe0x7WtMAET1knNmBO/tb0c4fDfauAfRAOfNVNJzJP3s4GWBAuQBczuXzPZm0alCoKtGziAHAgOY8Egw4EQLgO5EAiIC+k7O9J7XUurrscSQ5pcACGzYZpnMLxPK4VT+nXxPjHldh7EpPJaXNzvOVrZE5G/i5F0E+C8njS3rH5Pu5nZd9psV6va2zaMzQxFOLuDc8Fh17B3t3RqNy8riKMGw/Me48Fl4nlepfq/L1Oc+NYrCy9hG5RU1giIsBERAREQEREBERAREQFlYRBlZlRRBKUzHRRRBPMePzTMVBZQSLjxUFlYQEREBERAREQEREBERAREQEREBERAREQEREBERAREQEREBERAREQEREBZCwrMO5gcC9pc28gOyE23Ogx5FB2MdsJ0ZqLXZW0aNSoXvYO26i2s9rBAmGu0ubcwsv6O1G4etUeAHUqlNh+2p5QC2oXtd/3A5rRlmb6aKrE9Iq7nVSxwa2qXEsDWuyghrcrXESOyxgkROUKivtvEPD2ueIqFzngU6bQ4uLCXQG6k02mRe3MrfQyNj1DSFVot1bqzpLGgMFQ0wQc0klzXCIG7WVsu2E52Ho1aQk1Oszy9gDAHVMroMFrctGqS427B0WizatYUzSD4aWdVGVs5M7qmXNExme4m955BTpbZrta1jXw1gcGgsY4Q4VAQ6R2hFWrZ0gZ3cU9Df2b0ZquxDKVZuVrqppHLVZnOUS8sF80DfBE2XGxNBzHljokGDlc14nkWmCt2pt/EuOY1O1mquDurpgg1Q4VIIbIBzOtpJJ1uq6u1qzpLi05hVB+zpiesdmfo3Unfu0EBBorCtxOIdUcXuiTEw1rRYACzQALBVLAREQEREBERAREQEREBERAREQEREBERAREQEREBERAREQEREBERAREQEREBERARSyq6kACOzJ3CJHK29BRlKQto0ariey4nfY/NYbgnH2R4uAJ8BqUGsQsK59PKYkG+6Y53IW3/AGe0kBlQEkOIsdwJ/JG45yKytTLXFp3EjyVaMEREBERAREQEREBERAREQERZCCxrXCHR4TeY5cFuswz5Je/JOpJufcqaQgSdYkcbaFXYbZ1WrcW335rLVTldRZh4gtc4+1c+YsFo1nljvs3kDk4hdA7DxbRZsji12n5rYwvRas93asIkk8eCnZP1tlrkNbUqyXEmAe0ST5lMNUNN0ixBFiNV6sbDdTb2RmI04LmY7CFjQajYJm7Tos8/eN8PTRx9OWFxHbDi53g6w/k3zXKXe2jhYosLdYe1/MAgiechcIqubsT1MrCIipIiIgIiICIiAiIgIiIC2qTGtbnfcn7rf/Z3LgN/hrrAoXE6oNptYlpm5Lhfw0XuNjYYZW+AXgqbtBzBXrtl9IaIhtQOZECSJFua59yuvFmPa4ag2NFtMpCNFrYDGUXtDmOaRyIK2H16Q1eB/EFBVVag3gvJ9KKQDYtrqdAN5K9BtHbVBn/EBPCR8+C846q3EOf2w4ARA0E6nmd3mpt9r5jiU6oqgtJOUD+I79OesLiYttMGGEnjIi69PsGjlpF797nkGIgfdE8oa8+S85tKM1uAMc3S78124+1y7/GmiIrQIiICIiAiIgIiICIiAiIg2MEwOeGuOtl6fCbHaWltWnVMkEVKdQC0QW5HAggm87l5ShUyuDhuMr6j0fxratKDqAo62OnGWOFsTZz6eJimSKby7sOuQPwyd5trC6nSTZVZ4gE5BEtFpW7gXZsWGCOyZMcQBNvevVMjMQRN4UauzHzp3RluUmh1ouMofSZbjncIze4D8lv4nZww1DM93bIgAAN13QvePptZ90c9Tr4L5z01xZzl5khsQCbGTCzrazly9svNPDl1u3FNo4iAXEcoEeS8k90lbu1tpvruBdYNGVrRo0b/AHk6laC68zI59XaIiKkiIiAiIgIiICLIVjQ1BUitvuAWMzv0EFazCtaeJPksyOP+ooKg08F7DohjQ2BN7g3jwXlbbj5lXYao9jppkSeOiyzYrm49oMHhXYjr24rqXkmcrxc850XsNlupN7bapeSBJ6wvHlMD3L5HlqTLqbT4EBbeCqPaZawA/vlv8lnjDyr6xjMYMpg3gr5v00r5qYg6vA9wDoCrxW1cSRlzNE/9WZcvFguAFSoXRJAENEqZPat9OPBSFuNa3eY8HT/RRb4iP3z+Uro5tRFvVA2OyXk/uz/MKtoqez5tCDVRdCnT9trR77pVZQ4+V0HPRTqRPZmOaggIiICIiAsysIgzmPFZzniVhEEusdxWRUd+gs0mAm5j3SunRZTaIbMnflJTW41adZ8XaTw7IWXV3ezHiAtxlEEmflIQhotB8iVmjWouMTng/uqNd7o/vCeWULYeGcD5LWrU97XQsa1evf7RWDXf7R8ypVKBFxed6qIVJS613tHzKiXHisIgIswkIMIswsIPqvqG2r3+D+LW+knqG2r3+D+LW+kv0ciD84+obavf4P4tb6Seobavf4P4tb6S/RyIPzj6htq9/g/i1vpJ6htq9/g/i1vpL9HIg/OI9A21e/wfxa30ln1D7V7/AAfxa30l+jUQfnMegrau6vg/i1vpK4ehPbHf4P4tb6S/QdV5AJAk8FqDHP7h+/dwn9foSHwj1KbY/wCYwfxa30lkehTbHf4P4tb6S+71Mc4G1CofAcgfzj3LH7e+P7h/l+v1HOA+EH0J7X7/AAfxa30lW/0G7WOtfB/FrfSX3t2Pd3L5mAI1tMjkn7c/uX3iLHlra3/xDXwJ3oL2toK+DA/xq30lA+gfavf4P4tb6S/QH7e+J6h8y0ARxm/ICBPitXaBq5szM9207DNAkVM1uNm/Lig+E+obavf4P4tb6Seobavf4P4tb6S+yivirCKmXsEmKkzlGYTExM6e5bdd1cENZ1lzWBJzWmpDL7hlYb8+aD4f6htq9/g/i1vpJ6htq9/g/i1vpL7fS68ghzquYO4FrSMroI/i/JQwtWv1gL+syl83D/uw4iQBYXb479EHxP1DbV7/AAfxa30k9Q21e/wfxa30l9rxdfEBxydbOZ5ALTljPaLaRk8zzXY2U95pNNScxL5Bt+IxryhBtoiICIiAiIgIiICIiAiIgIiICIiAiIgIiICIiD/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527" name="Group 526"/>
          <p:cNvGrpSpPr/>
          <p:nvPr/>
        </p:nvGrpSpPr>
        <p:grpSpPr>
          <a:xfrm>
            <a:off x="837553" y="2098079"/>
            <a:ext cx="5608302" cy="4948249"/>
            <a:chOff x="803676" y="2265301"/>
            <a:chExt cx="5608302" cy="4948249"/>
          </a:xfrm>
        </p:grpSpPr>
        <p:sp>
          <p:nvSpPr>
            <p:cNvPr id="27" name="Shape 565"/>
            <p:cNvSpPr txBox="1"/>
            <p:nvPr/>
          </p:nvSpPr>
          <p:spPr>
            <a:xfrm>
              <a:off x="5726179" y="6340254"/>
              <a:ext cx="685799" cy="307777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lang="en-US" sz="18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X1</a:t>
              </a:r>
            </a:p>
          </p:txBody>
        </p:sp>
        <p:grpSp>
          <p:nvGrpSpPr>
            <p:cNvPr id="526" name="Group 525"/>
            <p:cNvGrpSpPr/>
            <p:nvPr/>
          </p:nvGrpSpPr>
          <p:grpSpPr>
            <a:xfrm>
              <a:off x="803676" y="2265301"/>
              <a:ext cx="4869200" cy="4948249"/>
              <a:chOff x="803676" y="2265301"/>
              <a:chExt cx="4869200" cy="4948249"/>
            </a:xfrm>
          </p:grpSpPr>
          <p:cxnSp>
            <p:nvCxnSpPr>
              <p:cNvPr id="28" name="Shape 549"/>
              <p:cNvCxnSpPr/>
              <p:nvPr/>
            </p:nvCxnSpPr>
            <p:spPr>
              <a:xfrm flipV="1">
                <a:off x="1023521" y="2649279"/>
                <a:ext cx="13716" cy="3844864"/>
              </a:xfrm>
              <a:prstGeom prst="straightConnector1">
                <a:avLst/>
              </a:prstGeom>
              <a:noFill/>
              <a:ln w="571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triangle" w="lg" len="lg"/>
              </a:ln>
            </p:spPr>
          </p:cxnSp>
          <p:cxnSp>
            <p:nvCxnSpPr>
              <p:cNvPr id="29" name="Shape 550"/>
              <p:cNvCxnSpPr/>
              <p:nvPr/>
            </p:nvCxnSpPr>
            <p:spPr>
              <a:xfrm flipV="1">
                <a:off x="1023521" y="6494143"/>
                <a:ext cx="4649355" cy="1"/>
              </a:xfrm>
              <a:prstGeom prst="straightConnector1">
                <a:avLst/>
              </a:prstGeom>
              <a:noFill/>
              <a:ln w="571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triangle" w="lg" len="lg"/>
              </a:ln>
            </p:spPr>
          </p:cxnSp>
          <p:sp>
            <p:nvSpPr>
              <p:cNvPr id="32" name="Shape 551"/>
              <p:cNvSpPr/>
              <p:nvPr/>
            </p:nvSpPr>
            <p:spPr>
              <a:xfrm>
                <a:off x="1328321" y="4360544"/>
                <a:ext cx="381000" cy="304799"/>
              </a:xfrm>
              <a:prstGeom prst="ellipse">
                <a:avLst/>
              </a:prstGeom>
              <a:solidFill>
                <a:schemeClr val="accent1"/>
              </a:solidFill>
              <a:ln w="25400" cap="flat" cmpd="sng">
                <a:solidFill>
                  <a:srgbClr val="02498C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" name="Shape 552"/>
              <p:cNvSpPr/>
              <p:nvPr/>
            </p:nvSpPr>
            <p:spPr>
              <a:xfrm>
                <a:off x="1480721" y="4817745"/>
                <a:ext cx="381000" cy="304799"/>
              </a:xfrm>
              <a:prstGeom prst="ellipse">
                <a:avLst/>
              </a:prstGeom>
              <a:solidFill>
                <a:schemeClr val="accent1"/>
              </a:solidFill>
              <a:ln w="25400" cap="flat" cmpd="sng">
                <a:solidFill>
                  <a:srgbClr val="02498C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" name="Shape 553"/>
              <p:cNvSpPr/>
              <p:nvPr/>
            </p:nvSpPr>
            <p:spPr>
              <a:xfrm>
                <a:off x="1937915" y="5382794"/>
                <a:ext cx="381000" cy="304799"/>
              </a:xfrm>
              <a:prstGeom prst="ellipse">
                <a:avLst/>
              </a:prstGeom>
              <a:solidFill>
                <a:schemeClr val="accent1"/>
              </a:solidFill>
              <a:ln w="25400" cap="flat" cmpd="sng">
                <a:solidFill>
                  <a:srgbClr val="02498C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" name="Shape 554"/>
              <p:cNvSpPr/>
              <p:nvPr/>
            </p:nvSpPr>
            <p:spPr>
              <a:xfrm>
                <a:off x="1229028" y="5668667"/>
                <a:ext cx="381000" cy="304799"/>
              </a:xfrm>
              <a:prstGeom prst="ellipse">
                <a:avLst/>
              </a:prstGeom>
              <a:solidFill>
                <a:schemeClr val="accent1"/>
              </a:solidFill>
              <a:ln w="25400" cap="flat" cmpd="sng">
                <a:solidFill>
                  <a:srgbClr val="02498C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" name="Shape 555"/>
              <p:cNvSpPr/>
              <p:nvPr/>
            </p:nvSpPr>
            <p:spPr>
              <a:xfrm>
                <a:off x="1937915" y="5903470"/>
                <a:ext cx="381000" cy="304799"/>
              </a:xfrm>
              <a:prstGeom prst="ellipse">
                <a:avLst/>
              </a:prstGeom>
              <a:solidFill>
                <a:schemeClr val="accent1"/>
              </a:solidFill>
              <a:ln w="25400" cap="flat" cmpd="sng">
                <a:solidFill>
                  <a:srgbClr val="02498C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" name="Shape 556"/>
              <p:cNvSpPr/>
              <p:nvPr/>
            </p:nvSpPr>
            <p:spPr>
              <a:xfrm>
                <a:off x="2085970" y="3808093"/>
                <a:ext cx="381000" cy="304799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rgbClr val="02498C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" name="Shape 557"/>
              <p:cNvSpPr/>
              <p:nvPr/>
            </p:nvSpPr>
            <p:spPr>
              <a:xfrm>
                <a:off x="2771770" y="4229056"/>
                <a:ext cx="381000" cy="304799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rgbClr val="02498C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" name="Shape 558"/>
              <p:cNvSpPr/>
              <p:nvPr/>
            </p:nvSpPr>
            <p:spPr>
              <a:xfrm>
                <a:off x="2244143" y="4452228"/>
                <a:ext cx="381000" cy="304799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rgbClr val="02498C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" name="Shape 559"/>
              <p:cNvSpPr/>
              <p:nvPr/>
            </p:nvSpPr>
            <p:spPr>
              <a:xfrm>
                <a:off x="3152770" y="3756776"/>
                <a:ext cx="381000" cy="304799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rgbClr val="02498C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" name="Shape 560"/>
              <p:cNvSpPr/>
              <p:nvPr/>
            </p:nvSpPr>
            <p:spPr>
              <a:xfrm>
                <a:off x="3497977" y="5032176"/>
                <a:ext cx="381000" cy="304799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rgbClr val="02498C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" name="Shape 561"/>
              <p:cNvSpPr/>
              <p:nvPr/>
            </p:nvSpPr>
            <p:spPr>
              <a:xfrm>
                <a:off x="2847970" y="4912993"/>
                <a:ext cx="381000" cy="304799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rgbClr val="02498C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" name="Shape 562"/>
              <p:cNvSpPr/>
              <p:nvPr/>
            </p:nvSpPr>
            <p:spPr>
              <a:xfrm>
                <a:off x="3560323" y="5687593"/>
                <a:ext cx="381000" cy="304799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rgbClr val="02498C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" name="Shape 564"/>
              <p:cNvSpPr txBox="1"/>
              <p:nvPr/>
            </p:nvSpPr>
            <p:spPr>
              <a:xfrm>
                <a:off x="803676" y="2265301"/>
                <a:ext cx="685799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Arial"/>
                  <a:buNone/>
                </a:pPr>
                <a:r>
                  <a:rPr lang="en-US" sz="1800" b="1" i="0" u="none" strike="noStrike" cap="none" dirty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X2</a:t>
                </a:r>
              </a:p>
            </p:txBody>
          </p:sp>
          <p:sp>
            <p:nvSpPr>
              <p:cNvPr id="24" name="Shape 551"/>
              <p:cNvSpPr/>
              <p:nvPr/>
            </p:nvSpPr>
            <p:spPr>
              <a:xfrm>
                <a:off x="3658732" y="2885805"/>
                <a:ext cx="381000" cy="304799"/>
              </a:xfrm>
              <a:prstGeom prst="ellipse">
                <a:avLst/>
              </a:prstGeom>
              <a:solidFill>
                <a:schemeClr val="accent1"/>
              </a:solidFill>
              <a:ln w="25400" cap="flat" cmpd="sng">
                <a:solidFill>
                  <a:srgbClr val="02498C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" name="Shape 552"/>
              <p:cNvSpPr/>
              <p:nvPr/>
            </p:nvSpPr>
            <p:spPr>
              <a:xfrm>
                <a:off x="3811132" y="3343006"/>
                <a:ext cx="381000" cy="304799"/>
              </a:xfrm>
              <a:prstGeom prst="ellipse">
                <a:avLst/>
              </a:prstGeom>
              <a:solidFill>
                <a:schemeClr val="accent1"/>
              </a:solidFill>
              <a:ln w="25400" cap="flat" cmpd="sng">
                <a:solidFill>
                  <a:srgbClr val="02498C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" name="Shape 553"/>
              <p:cNvSpPr/>
              <p:nvPr/>
            </p:nvSpPr>
            <p:spPr>
              <a:xfrm>
                <a:off x="4268326" y="3908055"/>
                <a:ext cx="381000" cy="304799"/>
              </a:xfrm>
              <a:prstGeom prst="ellipse">
                <a:avLst/>
              </a:prstGeom>
              <a:solidFill>
                <a:schemeClr val="accent1"/>
              </a:solidFill>
              <a:ln w="25400" cap="flat" cmpd="sng">
                <a:solidFill>
                  <a:srgbClr val="02498C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" name="Shape 551"/>
              <p:cNvSpPr/>
              <p:nvPr/>
            </p:nvSpPr>
            <p:spPr>
              <a:xfrm>
                <a:off x="4592696" y="4456256"/>
                <a:ext cx="381000" cy="304799"/>
              </a:xfrm>
              <a:prstGeom prst="ellipse">
                <a:avLst/>
              </a:prstGeom>
              <a:solidFill>
                <a:schemeClr val="accent1"/>
              </a:solidFill>
              <a:ln w="25400" cap="flat" cmpd="sng">
                <a:solidFill>
                  <a:srgbClr val="02498C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" name="Shape 552"/>
              <p:cNvSpPr/>
              <p:nvPr/>
            </p:nvSpPr>
            <p:spPr>
              <a:xfrm>
                <a:off x="4068592" y="4613607"/>
                <a:ext cx="381000" cy="304799"/>
              </a:xfrm>
              <a:prstGeom prst="ellipse">
                <a:avLst/>
              </a:prstGeom>
              <a:solidFill>
                <a:schemeClr val="accent1"/>
              </a:solidFill>
              <a:ln w="25400" cap="flat" cmpd="sng">
                <a:solidFill>
                  <a:srgbClr val="02498C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" name="Shape 553"/>
              <p:cNvSpPr/>
              <p:nvPr/>
            </p:nvSpPr>
            <p:spPr>
              <a:xfrm>
                <a:off x="4912972" y="5065392"/>
                <a:ext cx="381000" cy="304799"/>
              </a:xfrm>
              <a:prstGeom prst="ellipse">
                <a:avLst/>
              </a:prstGeom>
              <a:solidFill>
                <a:schemeClr val="accent1"/>
              </a:solidFill>
              <a:ln w="25400" cap="flat" cmpd="sng">
                <a:solidFill>
                  <a:srgbClr val="02498C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6" name="Straight Connector 45"/>
              <p:cNvCxnSpPr/>
              <p:nvPr/>
            </p:nvCxnSpPr>
            <p:spPr>
              <a:xfrm>
                <a:off x="1323970" y="3388992"/>
                <a:ext cx="1828800" cy="3352800"/>
              </a:xfrm>
              <a:prstGeom prst="line">
                <a:avLst/>
              </a:prstGeom>
              <a:ln w="381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>
              <a:xfrm>
                <a:off x="3157121" y="2566615"/>
                <a:ext cx="1595849" cy="4213403"/>
              </a:xfrm>
              <a:prstGeom prst="line">
                <a:avLst/>
              </a:prstGeom>
              <a:ln w="381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TextBox 6"/>
              <p:cNvSpPr txBox="1"/>
              <p:nvPr/>
            </p:nvSpPr>
            <p:spPr>
              <a:xfrm>
                <a:off x="2625143" y="6741792"/>
                <a:ext cx="93518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latin typeface="Georgia" panose="02040502050405020303" pitchFamily="18" charset="0"/>
                  </a:rPr>
                  <a:t>L1</a:t>
                </a:r>
              </a:p>
            </p:txBody>
          </p:sp>
          <p:sp>
            <p:nvSpPr>
              <p:cNvPr id="48" name="TextBox 47"/>
              <p:cNvSpPr txBox="1"/>
              <p:nvPr/>
            </p:nvSpPr>
            <p:spPr>
              <a:xfrm>
                <a:off x="4259092" y="6751885"/>
                <a:ext cx="93518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latin typeface="Georgia" panose="02040502050405020303" pitchFamily="18" charset="0"/>
                  </a:rPr>
                  <a:t>L2</a:t>
                </a:r>
              </a:p>
            </p:txBody>
          </p:sp>
        </p:grpSp>
      </p:grpSp>
      <p:grpSp>
        <p:nvGrpSpPr>
          <p:cNvPr id="528" name="Group 527"/>
          <p:cNvGrpSpPr/>
          <p:nvPr/>
        </p:nvGrpSpPr>
        <p:grpSpPr>
          <a:xfrm>
            <a:off x="6497655" y="2947492"/>
            <a:ext cx="5814998" cy="2860067"/>
            <a:chOff x="6731000" y="2108673"/>
            <a:chExt cx="5814998" cy="2860067"/>
          </a:xfrm>
        </p:grpSpPr>
        <p:sp>
          <p:nvSpPr>
            <p:cNvPr id="49" name="Oval 48"/>
            <p:cNvSpPr/>
            <p:nvPr/>
          </p:nvSpPr>
          <p:spPr>
            <a:xfrm>
              <a:off x="8730145" y="2108673"/>
              <a:ext cx="1397271" cy="123535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/>
                <a:t>Perceptron </a:t>
              </a:r>
            </a:p>
            <a:p>
              <a:pPr algn="ctr"/>
              <a:r>
                <a:rPr lang="en-US" sz="1200" b="1" dirty="0"/>
                <a:t>1</a:t>
              </a:r>
            </a:p>
            <a:p>
              <a:pPr algn="ctr"/>
              <a:r>
                <a:rPr lang="en-US" sz="1200" b="1" dirty="0"/>
                <a:t>(L1)</a:t>
              </a:r>
            </a:p>
          </p:txBody>
        </p:sp>
        <p:cxnSp>
          <p:nvCxnSpPr>
            <p:cNvPr id="50" name="Straight Arrow Connector 49"/>
            <p:cNvCxnSpPr>
              <a:stCxn id="49" idx="6"/>
              <a:endCxn id="68" idx="2"/>
            </p:cNvCxnSpPr>
            <p:nvPr/>
          </p:nvCxnSpPr>
          <p:spPr>
            <a:xfrm>
              <a:off x="10127416" y="2726351"/>
              <a:ext cx="1021311" cy="65382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>
              <a:stCxn id="54" idx="3"/>
              <a:endCxn id="49" idx="2"/>
            </p:cNvCxnSpPr>
            <p:nvPr/>
          </p:nvCxnSpPr>
          <p:spPr>
            <a:xfrm flipV="1">
              <a:off x="7245350" y="2726351"/>
              <a:ext cx="1484795" cy="1050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/>
            <p:cNvCxnSpPr>
              <a:stCxn id="55" idx="3"/>
              <a:endCxn id="49" idx="3"/>
            </p:cNvCxnSpPr>
            <p:nvPr/>
          </p:nvCxnSpPr>
          <p:spPr>
            <a:xfrm flipV="1">
              <a:off x="7302500" y="3163114"/>
              <a:ext cx="1632271" cy="116911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4" name="Picture 5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31000" y="2565406"/>
              <a:ext cx="514350" cy="342900"/>
            </a:xfrm>
            <a:prstGeom prst="rect">
              <a:avLst/>
            </a:prstGeom>
          </p:spPr>
        </p:pic>
        <p:pic>
          <p:nvPicPr>
            <p:cNvPr id="55" name="Picture 5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31000" y="4103630"/>
              <a:ext cx="571500" cy="457200"/>
            </a:xfrm>
            <a:prstGeom prst="rect">
              <a:avLst/>
            </a:prstGeom>
          </p:spPr>
        </p:pic>
        <p:cxnSp>
          <p:nvCxnSpPr>
            <p:cNvPr id="57" name="Straight Arrow Connector 56"/>
            <p:cNvCxnSpPr>
              <a:endCxn id="68" idx="2"/>
            </p:cNvCxnSpPr>
            <p:nvPr/>
          </p:nvCxnSpPr>
          <p:spPr>
            <a:xfrm flipV="1">
              <a:off x="9754312" y="3380180"/>
              <a:ext cx="1394415" cy="9520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>
              <a:stCxn id="54" idx="3"/>
            </p:cNvCxnSpPr>
            <p:nvPr/>
          </p:nvCxnSpPr>
          <p:spPr>
            <a:xfrm>
              <a:off x="7245350" y="2736856"/>
              <a:ext cx="1598391" cy="12254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>
              <a:stCxn id="55" idx="3"/>
              <a:endCxn id="63" idx="2"/>
            </p:cNvCxnSpPr>
            <p:nvPr/>
          </p:nvCxnSpPr>
          <p:spPr>
            <a:xfrm>
              <a:off x="7302500" y="4332230"/>
              <a:ext cx="1427645" cy="1883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Oval 62"/>
            <p:cNvSpPr/>
            <p:nvPr/>
          </p:nvSpPr>
          <p:spPr>
            <a:xfrm>
              <a:off x="8730145" y="3733385"/>
              <a:ext cx="1397271" cy="123535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/>
                <a:t>Perceptron </a:t>
              </a:r>
            </a:p>
            <a:p>
              <a:pPr algn="ctr"/>
              <a:r>
                <a:rPr lang="en-US" sz="1200" b="1" dirty="0"/>
                <a:t>2</a:t>
              </a:r>
            </a:p>
            <a:p>
              <a:pPr algn="ctr"/>
              <a:r>
                <a:rPr lang="en-US" sz="1200" b="1" dirty="0"/>
                <a:t>(L2)</a:t>
              </a:r>
            </a:p>
          </p:txBody>
        </p:sp>
        <p:sp>
          <p:nvSpPr>
            <p:cNvPr id="68" name="Oval 67"/>
            <p:cNvSpPr/>
            <p:nvPr/>
          </p:nvSpPr>
          <p:spPr>
            <a:xfrm>
              <a:off x="11148727" y="2762502"/>
              <a:ext cx="1397271" cy="123535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/>
                <a:t>Output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6727048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Shape 532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>
                <a:latin typeface="Oswald"/>
                <a:ea typeface="Oswald"/>
                <a:cs typeface="Oswald"/>
                <a:sym typeface="Oswald"/>
              </a:rPr>
              <a:t>NEURAL NETWORKS</a:t>
            </a:r>
          </a:p>
        </p:txBody>
      </p:sp>
      <p:sp>
        <p:nvSpPr>
          <p:cNvPr id="2" name="AutoShape 2" descr="Image result for titanic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4" descr="Image result for titanic funny movie pos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8" descr="data:image/jpeg;base64,/9j/4AAQSkZJRgABAQAAAQABAAD/2wCEAAkGBxASEBUQDxAVFRUVFRASFRUVEBUQFRUVFRUWFhUVFRUYHyggGBomGxUVITEhJSsrLi8uFx8zODMsNygtLisBCgoKDg0OFRAQGi0dHx0tLSstLS0tLSstKystLS0tLS0tKy0tKystLS0rLS0rLS0tLSstLS0rLS0tKzEtNy0tLf/AABEIASMArQMBIgACEQEDEQH/xAAcAAEAAgMBAQEAAAAAAAAAAAAAAgMBBAUGBwj/xABEEAABAwIDBAYHBQUGBwAAAAABAAIRAyEEEjEFQVFhBhMiU3GRBxdSgZOh0yMyQsHwFHKCsdEVM3OSovFDVGJjo8Lh/8QAGAEBAQEBAQAAAAAAAAAAAAAAAAIBAwT/xAAcEQEBAQEAAwEBAAAAAAAAAAAAARECEiExQQP/2gAMAwEAAhEDEQA/APjrVY1VNVjSvRHNa1WtKpaVa1dIyrWq1qpaVY0q4hc0qxqpaVMFdJWVcCpAqppUwVcrFkrBKjmWCVoySoFZJUCVNGCVW5ScVW4qKqIuVRVjlU4qK2IFVuUyqnLnVIFVlTcqyudUy1WNVIVgKQXNKsBVLSrmU3G4afcCVcTVjSrAVAU3ey7/AClTDHeyfIrpKmrGlTBVYY72T5FTDTwPkVcrEwVIFVLIKqVmLZSVXKzfgfJbpjJKwSo3OiFp4HyKzWsEqVHDufpYbyoBjrCDcgaRcroYkPawNpNceJaCSBrJjTXXxUWio4OkLPf/AKmj5FV19mSM1J08iQfmLflzVVLZ73CZDZ0kwoUnvo1QDa4nhHHxF/mOKi1TSfbXwVTiunt2kBUBFswv4wD/ACIHuXKcVzqoi4qBWXFQKitYaVY0qoFTBWRq0Fe42X0tqjE4TDYd5bhmHDUMpa0GpOVr3vMEiXE2B0XhWldDYN8XhwNTiMPHj1rVcrHvemvSTE4bHtZSf9m2nTc6mQC15Ln5pMSLAaHcq+hm0MxxYa95ptirTDzJY09ZaJMWDRbguV6UQRtE86VEjw7Q/mCr/RzSc5uMygn7EN49oipA8f6q9Tjl4bb9WnQDadR3WOcX1KjjnMQA1rS6eZPivQ7e2nVZhKFWm8tdU6skwDINMuOo4wvBMdZew6SNI2dgifZZ86Uj5Aq9TY4u08aKzhUiHFrQ+1i4SMw8RlXZ6MYRmUvqx9qXUmA/iABL48o9y85gsM+rUbSpiXOMDlxJ5DUrt7Z2q+jWFGgYZQDKYBaJcWiXEyJvp7pW6xzMfhjSqOpu/CbHiDdp8l6DovVHUvFR3ZztYAbjtwI8CT81Z0twgq0GYylcBrS7/DdcE+BPzPBcnBNJ2diCBpUpc9C2fKVujZqbPfhsZSyk5HvaGmdxcA5h81fh8U8bULM7spc9kZjECmSLeIC6XRjHMxVIU6t6lIsfzOUy1457j481yKLSds5R3rj7hTMnwWaNmnhTidpVGPc406RD8uYx2Q0AAbrmfcVqdIekVZtd1Kg7q2UzkAZ2ZI+8SfGRGll0dj4kU9r16T7daXBs2l1nM8xm+S4239lFuPqteIa5xqg+01/at78w9x3wptVieK20cRTo5wesY6oHOENFRpAgkj8QMjhN1xar+uxA3gkf5RdxHj2j7wp7Uxw/u6dmixP5CN3+wtrubMwbqTDVc0l24AXHLkZ8iBwcota0ekNWagb7LRPiYHzDQf4lyHFbOOpVQc9VsZy4i43RIABtEhajiptUwSoShKiVzrWAVMFVAqQKyUXArawOOq0X9ZRqOY8SA5pgidYK0gVMFXKx0cftbEV4/aKz6mWcud2YidYK2cN0gxjGhlPE1GtFg1r8oHuC44KkCqlG9iMdUqOz1HlzvaNzrNzvWziNs4mo0sqV3uaY7LnSLaWXLBUg5VqW9g9oVaU9TUczNE5TExpKzisdVqkGrUc8gQC4yY4LSDlLMt0x0xtzFAQMRUiIjMQI4RwWKe2sS1oa2u8NFgA6BHgudmWJW6Y2aGLqMf1lN7mvv2mnKb66K6ntnEtLnNrvBcZcQ6C42uTv0C55KwXLNMbmM2pXqx1tZ74gjM6SCNCDqF6NnSQVcO1m0KbnWIZiKUCsyYEkGztx3Ta03XjS5dj+06GUMLHEADVrDoIm5WWtaD3MpVQabxVa0hzSWPpg8MzDBBB5kcyr6m36sWawQImHTbS4IVgx2E7o/DplP7Qwfcf+Gkptal0ocT1ZPGrqZ0I4rgErp7b2iysGZA4Zc85gB96DaD4rkkqNawSorJKgprWAVIFVgqQKxqwFTBVQKkCt1K0FSBVQKkCq0XNcr6VVps4cBI3X38VqAqQKudYyxt1KMSQczeIVQKnhMW5h9psglhJyujjHiVccIHU+tpkGPvN3tk2sdZg6TpuV5Ovifn1r5kzKErEqNUmXLEqBKwSlEiVElRJUSVOjJKiSsEqMrNaySokrBKiSp1rJKjKEqKnWsLIKwiwTBUgVWsyt0WSpAquVlpWysWysyqwVlrlusbA1BA3B3ai8a62IkG3uutjBVXBwfScRVzdkABoII3HQb7W3Ry12nMQADqOxmNySActrEjj80zNLbkbhIABEBxjLIzAkiXHh7lUpjqvptxJLqbRTqiM1ICA8ycxpi0QcoyCTffC5dQ3+Sk2uZEmHCCKgJzXiJcDu5XGnJb1Jn7ScpysrZWlsjq21R2tIt1hljQGgAwTrr08vP1+pzHMJWCVsbRwFag8069N1NwJBDmlpkeOo56LUJXO7FMkqMookqdMCVElCVElZrWSVElYJWFmtZWERYCIiAiIgzKkCoIt0WArIKrlZlBZKsbVPObQZMiLQPl5KiVkOTRtMjUxwHs3aLTucJ1NgQstaDcSWibA9psgX57uE5dy1Q/8AX9VaMQYsdNBrAMyByM3G9bo+ldDsdTxlSlh9qU2VxVa+nSxJJNXM0Nim+oe0x7WtMAET1knNmBO/tb0c4fDfauAfRAOfNVNJzJP3s4GWBAuQBczuXzPZm0alCoKtGziAHAgOY8Egw4EQLgO5EAiIC+k7O9J7XUurrscSQ5pcACGzYZpnMLxPK4VT+nXxPjHldh7EpPJaXNzvOVrZE5G/i5F0E+C8njS3rH5Pu5nZd9psV6va2zaMzQxFOLuDc8Fh17B3t3RqNy8riKMGw/Me48Fl4nlepfq/L1Oc+NYrCy9hG5RU1giIsBERAREQEREBERAREQFlYRBlZlRRBKUzHRRRBPMePzTMVBZQSLjxUFlYQEREBERAREQEREBERAREQEREBERAREQEREBERAREQEREBERAREQEREBZCwrMO5gcC9pc28gOyE23Ogx5FB2MdsJ0ZqLXZW0aNSoXvYO26i2s9rBAmGu0ubcwsv6O1G4etUeAHUqlNh+2p5QC2oXtd/3A5rRlmb6aKrE9Iq7nVSxwa2qXEsDWuyghrcrXESOyxgkROUKivtvEPD2ueIqFzngU6bQ4uLCXQG6k02mRe3MrfQyNj1DSFVot1bqzpLGgMFQ0wQc0klzXCIG7WVsu2E52Ho1aQk1Oszy9gDAHVMroMFrctGqS427B0WizatYUzSD4aWdVGVs5M7qmXNExme4m955BTpbZrta1jXw1gcGgsY4Q4VAQ6R2hFWrZ0gZ3cU9Df2b0ZquxDKVZuVrqppHLVZnOUS8sF80DfBE2XGxNBzHljokGDlc14nkWmCt2pt/EuOY1O1mquDurpgg1Q4VIIbIBzOtpJJ1uq6u1qzpLi05hVB+zpiesdmfo3Unfu0EBBorCtxOIdUcXuiTEw1rRYACzQALBVLAREQEREBERAREQEREBERAREQEREBERAREQEREBERAREQEREBERAREQEREBERARSyq6kACOzJ3CJHK29BRlKQto0ariey4nfY/NYbgnH2R4uAJ8BqUGsQsK59PKYkG+6Y53IW3/AGe0kBlQEkOIsdwJ/JG45yKytTLXFp3EjyVaMEREBERAREQEREBERAREQERZCCxrXCHR4TeY5cFuswz5Je/JOpJufcqaQgSdYkcbaFXYbZ1WrcW335rLVTldRZh4gtc4+1c+YsFo1nljvs3kDk4hdA7DxbRZsji12n5rYwvRas93asIkk8eCnZP1tlrkNbUqyXEmAe0ST5lMNUNN0ixBFiNV6sbDdTb2RmI04LmY7CFjQajYJm7Tos8/eN8PTRx9OWFxHbDi53g6w/k3zXKXe2jhYosLdYe1/MAgiechcIqubsT1MrCIipIiIgIiICIiAiIgIiIC2qTGtbnfcn7rf/Z3LgN/hrrAoXE6oNptYlpm5Lhfw0XuNjYYZW+AXgqbtBzBXrtl9IaIhtQOZECSJFua59yuvFmPa4ag2NFtMpCNFrYDGUXtDmOaRyIK2H16Q1eB/EFBVVag3gvJ9KKQDYtrqdAN5K9BtHbVBn/EBPCR8+C846q3EOf2w4ARA0E6nmd3mpt9r5jiU6oqgtJOUD+I79OesLiYttMGGEnjIi69PsGjlpF797nkGIgfdE8oa8+S85tKM1uAMc3S78124+1y7/GmiIrQIiICIiAiIgIiICIiAiIg2MEwOeGuOtl6fCbHaWltWnVMkEVKdQC0QW5HAggm87l5ShUyuDhuMr6j0fxratKDqAo62OnGWOFsTZz6eJimSKby7sOuQPwyd5trC6nSTZVZ4gE5BEtFpW7gXZsWGCOyZMcQBNvevVMjMQRN4UauzHzp3RluUmh1ouMofSZbjncIze4D8lv4nZww1DM93bIgAAN13QvePptZ90c9Tr4L5z01xZzl5khsQCbGTCzrazly9svNPDl1u3FNo4iAXEcoEeS8k90lbu1tpvruBdYNGVrRo0b/AHk6laC68zI59XaIiKkiIiAiIgIiICLIVjQ1BUitvuAWMzv0EFazCtaeJPksyOP+ooKg08F7DohjQ2BN7g3jwXlbbj5lXYao9jppkSeOiyzYrm49oMHhXYjr24rqXkmcrxc850XsNlupN7bapeSBJ6wvHlMD3L5HlqTLqbT4EBbeCqPaZawA/vlv8lnjDyr6xjMYMpg3gr5v00r5qYg6vA9wDoCrxW1cSRlzNE/9WZcvFguAFSoXRJAENEqZPat9OPBSFuNa3eY8HT/RRb4iP3z+Uro5tRFvVA2OyXk/uz/MKtoqez5tCDVRdCnT9trR77pVZQ4+V0HPRTqRPZmOaggIiICIiAsysIgzmPFZzniVhEEusdxWRUd+gs0mAm5j3SunRZTaIbMnflJTW41adZ8XaTw7IWXV3ezHiAtxlEEmflIQhotB8iVmjWouMTng/uqNd7o/vCeWULYeGcD5LWrU97XQsa1evf7RWDXf7R8ypVKBFxed6qIVJS613tHzKiXHisIgIswkIMIswsIPqvqG2r3+D+LW+knqG2r3+D+LW+kv0ciD84+obavf4P4tb6Seobavf4P4tb6S/RyIPzj6htq9/g/i1vpJ6htq9/g/i1vpL9HIg/OI9A21e/wfxa30ln1D7V7/AAfxa30l+jUQfnMegrau6vg/i1vpK4ehPbHf4P4tb6S/QdV5AJAk8FqDHP7h+/dwn9foSHwj1KbY/wCYwfxa30lkehTbHf4P4tb6S+71Mc4G1CofAcgfzj3LH7e+P7h/l+v1HOA+EH0J7X7/AAfxa30lW/0G7WOtfB/FrfSX3t2Pd3L5mAI1tMjkn7c/uX3iLHlra3/xDXwJ3oL2toK+DA/xq30lA+gfavf4P4tb6S/QH7e+J6h8y0ARxm/ICBPitXaBq5szM9207DNAkVM1uNm/Lig+E+obavf4P4tb6Seobavf4P4tb6S+yivirCKmXsEmKkzlGYTExM6e5bdd1cENZ1lzWBJzWmpDL7hlYb8+aD4f6htq9/g/i1vpJ6htq9/g/i1vpL7fS68ghzquYO4FrSMroI/i/JQwtWv1gL+syl83D/uw4iQBYXb479EHxP1DbV7/AAfxa30k9Q21e/wfxa30l9rxdfEBxydbOZ5ALTljPaLaRk8zzXY2U95pNNScxL5Bt+IxryhBtoiICIiAiIgIiICIiAiIgIiICIiAiIgIiICIiD/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527" name="Group 526"/>
          <p:cNvGrpSpPr/>
          <p:nvPr/>
        </p:nvGrpSpPr>
        <p:grpSpPr>
          <a:xfrm>
            <a:off x="457240" y="2378678"/>
            <a:ext cx="5608302" cy="4810161"/>
            <a:chOff x="803676" y="2265301"/>
            <a:chExt cx="5608302" cy="4810161"/>
          </a:xfrm>
        </p:grpSpPr>
        <p:sp>
          <p:nvSpPr>
            <p:cNvPr id="27" name="Shape 565"/>
            <p:cNvSpPr txBox="1"/>
            <p:nvPr/>
          </p:nvSpPr>
          <p:spPr>
            <a:xfrm>
              <a:off x="5726179" y="6340254"/>
              <a:ext cx="685799" cy="307777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lang="en-US" sz="18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X1</a:t>
              </a:r>
            </a:p>
          </p:txBody>
        </p:sp>
        <p:grpSp>
          <p:nvGrpSpPr>
            <p:cNvPr id="526" name="Group 525"/>
            <p:cNvGrpSpPr/>
            <p:nvPr/>
          </p:nvGrpSpPr>
          <p:grpSpPr>
            <a:xfrm>
              <a:off x="803676" y="2265301"/>
              <a:ext cx="4869200" cy="4810161"/>
              <a:chOff x="803676" y="2265301"/>
              <a:chExt cx="4869200" cy="4810161"/>
            </a:xfrm>
          </p:grpSpPr>
          <p:cxnSp>
            <p:nvCxnSpPr>
              <p:cNvPr id="28" name="Shape 549"/>
              <p:cNvCxnSpPr/>
              <p:nvPr/>
            </p:nvCxnSpPr>
            <p:spPr>
              <a:xfrm flipV="1">
                <a:off x="1023521" y="2649279"/>
                <a:ext cx="13716" cy="3844864"/>
              </a:xfrm>
              <a:prstGeom prst="straightConnector1">
                <a:avLst/>
              </a:prstGeom>
              <a:noFill/>
              <a:ln w="571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triangle" w="lg" len="lg"/>
              </a:ln>
            </p:spPr>
          </p:cxnSp>
          <p:cxnSp>
            <p:nvCxnSpPr>
              <p:cNvPr id="29" name="Shape 550"/>
              <p:cNvCxnSpPr/>
              <p:nvPr/>
            </p:nvCxnSpPr>
            <p:spPr>
              <a:xfrm flipV="1">
                <a:off x="1023521" y="6494143"/>
                <a:ext cx="4649355" cy="1"/>
              </a:xfrm>
              <a:prstGeom prst="straightConnector1">
                <a:avLst/>
              </a:prstGeom>
              <a:noFill/>
              <a:ln w="571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triangle" w="lg" len="lg"/>
              </a:ln>
            </p:spPr>
          </p:cxnSp>
          <p:sp>
            <p:nvSpPr>
              <p:cNvPr id="32" name="Shape 551"/>
              <p:cNvSpPr/>
              <p:nvPr/>
            </p:nvSpPr>
            <p:spPr>
              <a:xfrm>
                <a:off x="1328321" y="4360544"/>
                <a:ext cx="381000" cy="304799"/>
              </a:xfrm>
              <a:prstGeom prst="ellipse">
                <a:avLst/>
              </a:prstGeom>
              <a:solidFill>
                <a:schemeClr val="accent1"/>
              </a:solidFill>
              <a:ln w="25400" cap="flat" cmpd="sng">
                <a:solidFill>
                  <a:srgbClr val="02498C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" name="Shape 552"/>
              <p:cNvSpPr/>
              <p:nvPr/>
            </p:nvSpPr>
            <p:spPr>
              <a:xfrm>
                <a:off x="1480721" y="4817745"/>
                <a:ext cx="381000" cy="304799"/>
              </a:xfrm>
              <a:prstGeom prst="ellipse">
                <a:avLst/>
              </a:prstGeom>
              <a:solidFill>
                <a:schemeClr val="accent1"/>
              </a:solidFill>
              <a:ln w="25400" cap="flat" cmpd="sng">
                <a:solidFill>
                  <a:srgbClr val="02498C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" name="Shape 553"/>
              <p:cNvSpPr/>
              <p:nvPr/>
            </p:nvSpPr>
            <p:spPr>
              <a:xfrm>
                <a:off x="1937915" y="5382794"/>
                <a:ext cx="381000" cy="304799"/>
              </a:xfrm>
              <a:prstGeom prst="ellipse">
                <a:avLst/>
              </a:prstGeom>
              <a:solidFill>
                <a:schemeClr val="accent1"/>
              </a:solidFill>
              <a:ln w="25400" cap="flat" cmpd="sng">
                <a:solidFill>
                  <a:srgbClr val="02498C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" name="Shape 554"/>
              <p:cNvSpPr/>
              <p:nvPr/>
            </p:nvSpPr>
            <p:spPr>
              <a:xfrm>
                <a:off x="1229028" y="5668667"/>
                <a:ext cx="381000" cy="304799"/>
              </a:xfrm>
              <a:prstGeom prst="ellipse">
                <a:avLst/>
              </a:prstGeom>
              <a:solidFill>
                <a:schemeClr val="accent1"/>
              </a:solidFill>
              <a:ln w="25400" cap="flat" cmpd="sng">
                <a:solidFill>
                  <a:srgbClr val="02498C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" name="Shape 555"/>
              <p:cNvSpPr/>
              <p:nvPr/>
            </p:nvSpPr>
            <p:spPr>
              <a:xfrm>
                <a:off x="1937915" y="5903470"/>
                <a:ext cx="381000" cy="304799"/>
              </a:xfrm>
              <a:prstGeom prst="ellipse">
                <a:avLst/>
              </a:prstGeom>
              <a:solidFill>
                <a:schemeClr val="accent1"/>
              </a:solidFill>
              <a:ln w="25400" cap="flat" cmpd="sng">
                <a:solidFill>
                  <a:srgbClr val="02498C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" name="Shape 556"/>
              <p:cNvSpPr/>
              <p:nvPr/>
            </p:nvSpPr>
            <p:spPr>
              <a:xfrm>
                <a:off x="2085970" y="3808093"/>
                <a:ext cx="381000" cy="304799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rgbClr val="02498C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" name="Shape 557"/>
              <p:cNvSpPr/>
              <p:nvPr/>
            </p:nvSpPr>
            <p:spPr>
              <a:xfrm>
                <a:off x="2771770" y="4229056"/>
                <a:ext cx="381000" cy="304799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rgbClr val="02498C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" name="Shape 558"/>
              <p:cNvSpPr/>
              <p:nvPr/>
            </p:nvSpPr>
            <p:spPr>
              <a:xfrm>
                <a:off x="2244143" y="4452228"/>
                <a:ext cx="381000" cy="304799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rgbClr val="02498C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" name="Shape 559"/>
              <p:cNvSpPr/>
              <p:nvPr/>
            </p:nvSpPr>
            <p:spPr>
              <a:xfrm>
                <a:off x="3152770" y="3756776"/>
                <a:ext cx="381000" cy="304799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rgbClr val="02498C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" name="Shape 560"/>
              <p:cNvSpPr/>
              <p:nvPr/>
            </p:nvSpPr>
            <p:spPr>
              <a:xfrm>
                <a:off x="3497977" y="5032176"/>
                <a:ext cx="381000" cy="304799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rgbClr val="02498C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" name="Shape 561"/>
              <p:cNvSpPr/>
              <p:nvPr/>
            </p:nvSpPr>
            <p:spPr>
              <a:xfrm>
                <a:off x="2847970" y="4912993"/>
                <a:ext cx="381000" cy="304799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rgbClr val="02498C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" name="Shape 562"/>
              <p:cNvSpPr/>
              <p:nvPr/>
            </p:nvSpPr>
            <p:spPr>
              <a:xfrm>
                <a:off x="3560323" y="5687593"/>
                <a:ext cx="381000" cy="304799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rgbClr val="02498C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" name="Shape 564"/>
              <p:cNvSpPr txBox="1"/>
              <p:nvPr/>
            </p:nvSpPr>
            <p:spPr>
              <a:xfrm>
                <a:off x="803676" y="2265301"/>
                <a:ext cx="685799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Arial"/>
                  <a:buNone/>
                </a:pPr>
                <a:r>
                  <a:rPr lang="en-US" sz="1800" b="1" i="0" u="none" strike="noStrike" cap="none" dirty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X2</a:t>
                </a:r>
              </a:p>
            </p:txBody>
          </p:sp>
          <p:sp>
            <p:nvSpPr>
              <p:cNvPr id="24" name="Shape 551"/>
              <p:cNvSpPr/>
              <p:nvPr/>
            </p:nvSpPr>
            <p:spPr>
              <a:xfrm>
                <a:off x="3658732" y="2885805"/>
                <a:ext cx="381000" cy="304799"/>
              </a:xfrm>
              <a:prstGeom prst="ellipse">
                <a:avLst/>
              </a:prstGeom>
              <a:solidFill>
                <a:schemeClr val="accent1"/>
              </a:solidFill>
              <a:ln w="25400" cap="flat" cmpd="sng">
                <a:solidFill>
                  <a:srgbClr val="02498C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" name="Shape 552"/>
              <p:cNvSpPr/>
              <p:nvPr/>
            </p:nvSpPr>
            <p:spPr>
              <a:xfrm>
                <a:off x="3811132" y="3343006"/>
                <a:ext cx="381000" cy="304799"/>
              </a:xfrm>
              <a:prstGeom prst="ellipse">
                <a:avLst/>
              </a:prstGeom>
              <a:solidFill>
                <a:schemeClr val="accent1"/>
              </a:solidFill>
              <a:ln w="25400" cap="flat" cmpd="sng">
                <a:solidFill>
                  <a:srgbClr val="02498C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" name="Shape 553"/>
              <p:cNvSpPr/>
              <p:nvPr/>
            </p:nvSpPr>
            <p:spPr>
              <a:xfrm>
                <a:off x="4268326" y="3908055"/>
                <a:ext cx="381000" cy="304799"/>
              </a:xfrm>
              <a:prstGeom prst="ellipse">
                <a:avLst/>
              </a:prstGeom>
              <a:solidFill>
                <a:schemeClr val="accent1"/>
              </a:solidFill>
              <a:ln w="25400" cap="flat" cmpd="sng">
                <a:solidFill>
                  <a:srgbClr val="02498C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" name="Shape 551"/>
              <p:cNvSpPr/>
              <p:nvPr/>
            </p:nvSpPr>
            <p:spPr>
              <a:xfrm>
                <a:off x="4592696" y="4456256"/>
                <a:ext cx="381000" cy="304799"/>
              </a:xfrm>
              <a:prstGeom prst="ellipse">
                <a:avLst/>
              </a:prstGeom>
              <a:solidFill>
                <a:schemeClr val="accent1"/>
              </a:solidFill>
              <a:ln w="25400" cap="flat" cmpd="sng">
                <a:solidFill>
                  <a:srgbClr val="02498C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" name="Shape 552"/>
              <p:cNvSpPr/>
              <p:nvPr/>
            </p:nvSpPr>
            <p:spPr>
              <a:xfrm>
                <a:off x="4068592" y="4613607"/>
                <a:ext cx="381000" cy="304799"/>
              </a:xfrm>
              <a:prstGeom prst="ellipse">
                <a:avLst/>
              </a:prstGeom>
              <a:solidFill>
                <a:schemeClr val="accent1"/>
              </a:solidFill>
              <a:ln w="25400" cap="flat" cmpd="sng">
                <a:solidFill>
                  <a:srgbClr val="02498C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" name="Shape 553"/>
              <p:cNvSpPr/>
              <p:nvPr/>
            </p:nvSpPr>
            <p:spPr>
              <a:xfrm>
                <a:off x="4912972" y="5065392"/>
                <a:ext cx="381000" cy="304799"/>
              </a:xfrm>
              <a:prstGeom prst="ellipse">
                <a:avLst/>
              </a:prstGeom>
              <a:solidFill>
                <a:schemeClr val="accent1"/>
              </a:solidFill>
              <a:ln w="25400" cap="flat" cmpd="sng">
                <a:solidFill>
                  <a:srgbClr val="02498C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6" name="Straight Connector 45"/>
              <p:cNvCxnSpPr/>
              <p:nvPr/>
            </p:nvCxnSpPr>
            <p:spPr>
              <a:xfrm>
                <a:off x="1323970" y="3388992"/>
                <a:ext cx="1828800" cy="3352800"/>
              </a:xfrm>
              <a:prstGeom prst="line">
                <a:avLst/>
              </a:prstGeom>
              <a:ln w="381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>
              <a:xfrm>
                <a:off x="3157121" y="2566615"/>
                <a:ext cx="1595849" cy="4213403"/>
              </a:xfrm>
              <a:prstGeom prst="line">
                <a:avLst/>
              </a:prstGeom>
              <a:ln w="381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TextBox 6"/>
              <p:cNvSpPr txBox="1"/>
              <p:nvPr/>
            </p:nvSpPr>
            <p:spPr>
              <a:xfrm>
                <a:off x="2493719" y="6610428"/>
                <a:ext cx="93518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latin typeface="Georgia" panose="02040502050405020303" pitchFamily="18" charset="0"/>
                  </a:rPr>
                  <a:t>L1</a:t>
                </a:r>
              </a:p>
            </p:txBody>
          </p:sp>
          <p:sp>
            <p:nvSpPr>
              <p:cNvPr id="48" name="TextBox 47"/>
              <p:cNvSpPr txBox="1"/>
              <p:nvPr/>
            </p:nvSpPr>
            <p:spPr>
              <a:xfrm>
                <a:off x="4068592" y="6613797"/>
                <a:ext cx="93518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latin typeface="Georgia" panose="02040502050405020303" pitchFamily="18" charset="0"/>
                  </a:rPr>
                  <a:t>L2</a:t>
                </a:r>
              </a:p>
            </p:txBody>
          </p:sp>
        </p:grpSp>
      </p:grpSp>
      <p:grpSp>
        <p:nvGrpSpPr>
          <p:cNvPr id="528" name="Group 527"/>
          <p:cNvGrpSpPr/>
          <p:nvPr/>
        </p:nvGrpSpPr>
        <p:grpSpPr>
          <a:xfrm>
            <a:off x="6069599" y="1434086"/>
            <a:ext cx="5995401" cy="2587346"/>
            <a:chOff x="6731000" y="2108673"/>
            <a:chExt cx="5814998" cy="2860067"/>
          </a:xfrm>
        </p:grpSpPr>
        <p:sp>
          <p:nvSpPr>
            <p:cNvPr id="49" name="Oval 48"/>
            <p:cNvSpPr/>
            <p:nvPr/>
          </p:nvSpPr>
          <p:spPr>
            <a:xfrm>
              <a:off x="8730145" y="2108673"/>
              <a:ext cx="1397271" cy="123535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latin typeface="Georgia" panose="02040502050405020303" pitchFamily="18" charset="0"/>
                </a:rPr>
                <a:t>Perceptron </a:t>
              </a:r>
            </a:p>
            <a:p>
              <a:pPr algn="ctr"/>
              <a:r>
                <a:rPr lang="en-US" sz="1100" b="1" dirty="0">
                  <a:latin typeface="Georgia" panose="02040502050405020303" pitchFamily="18" charset="0"/>
                </a:rPr>
                <a:t>1 </a:t>
              </a:r>
            </a:p>
            <a:p>
              <a:pPr algn="ctr"/>
              <a:r>
                <a:rPr lang="en-US" sz="1100" b="1" dirty="0">
                  <a:latin typeface="Georgia" panose="02040502050405020303" pitchFamily="18" charset="0"/>
                </a:rPr>
                <a:t>(L1)</a:t>
              </a:r>
            </a:p>
          </p:txBody>
        </p:sp>
        <p:cxnSp>
          <p:nvCxnSpPr>
            <p:cNvPr id="50" name="Straight Arrow Connector 49"/>
            <p:cNvCxnSpPr>
              <a:stCxn id="49" idx="6"/>
              <a:endCxn id="68" idx="2"/>
            </p:cNvCxnSpPr>
            <p:nvPr/>
          </p:nvCxnSpPr>
          <p:spPr>
            <a:xfrm>
              <a:off x="10127416" y="2726351"/>
              <a:ext cx="1021311" cy="65382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>
              <a:stCxn id="54" idx="3"/>
              <a:endCxn id="49" idx="2"/>
            </p:cNvCxnSpPr>
            <p:nvPr/>
          </p:nvCxnSpPr>
          <p:spPr>
            <a:xfrm flipV="1">
              <a:off x="7245350" y="2726351"/>
              <a:ext cx="1484795" cy="1050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/>
            <p:cNvCxnSpPr>
              <a:stCxn id="55" idx="3"/>
              <a:endCxn id="49" idx="3"/>
            </p:cNvCxnSpPr>
            <p:nvPr/>
          </p:nvCxnSpPr>
          <p:spPr>
            <a:xfrm flipV="1">
              <a:off x="7302500" y="3163114"/>
              <a:ext cx="1632271" cy="116911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4" name="Picture 5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31000" y="2565406"/>
              <a:ext cx="514350" cy="342900"/>
            </a:xfrm>
            <a:prstGeom prst="rect">
              <a:avLst/>
            </a:prstGeom>
          </p:spPr>
        </p:pic>
        <p:pic>
          <p:nvPicPr>
            <p:cNvPr id="55" name="Picture 5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31000" y="4103630"/>
              <a:ext cx="571500" cy="457200"/>
            </a:xfrm>
            <a:prstGeom prst="rect">
              <a:avLst/>
            </a:prstGeom>
          </p:spPr>
        </p:pic>
        <p:cxnSp>
          <p:nvCxnSpPr>
            <p:cNvPr id="57" name="Straight Arrow Connector 56"/>
            <p:cNvCxnSpPr>
              <a:endCxn id="68" idx="2"/>
            </p:cNvCxnSpPr>
            <p:nvPr/>
          </p:nvCxnSpPr>
          <p:spPr>
            <a:xfrm flipV="1">
              <a:off x="9754312" y="3380180"/>
              <a:ext cx="1394415" cy="9520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>
              <a:stCxn id="54" idx="3"/>
            </p:cNvCxnSpPr>
            <p:nvPr/>
          </p:nvCxnSpPr>
          <p:spPr>
            <a:xfrm>
              <a:off x="7245350" y="2736856"/>
              <a:ext cx="1598391" cy="12254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>
              <a:stCxn id="55" idx="3"/>
              <a:endCxn id="63" idx="2"/>
            </p:cNvCxnSpPr>
            <p:nvPr/>
          </p:nvCxnSpPr>
          <p:spPr>
            <a:xfrm>
              <a:off x="7302500" y="4332230"/>
              <a:ext cx="1427645" cy="1883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Oval 62"/>
            <p:cNvSpPr/>
            <p:nvPr/>
          </p:nvSpPr>
          <p:spPr>
            <a:xfrm>
              <a:off x="8730145" y="3733385"/>
              <a:ext cx="1397271" cy="123535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latin typeface="Georgia" panose="02040502050405020303" pitchFamily="18" charset="0"/>
                </a:rPr>
                <a:t>Perceptron </a:t>
              </a:r>
            </a:p>
            <a:p>
              <a:pPr algn="ctr"/>
              <a:r>
                <a:rPr lang="en-US" sz="1100" b="1" dirty="0">
                  <a:latin typeface="Georgia" panose="02040502050405020303" pitchFamily="18" charset="0"/>
                </a:rPr>
                <a:t>2 </a:t>
              </a:r>
            </a:p>
            <a:p>
              <a:pPr algn="ctr"/>
              <a:r>
                <a:rPr lang="en-US" sz="1100" b="1" dirty="0">
                  <a:latin typeface="Georgia" panose="02040502050405020303" pitchFamily="18" charset="0"/>
                </a:rPr>
                <a:t>(L2)</a:t>
              </a:r>
            </a:p>
          </p:txBody>
        </p:sp>
        <p:sp>
          <p:nvSpPr>
            <p:cNvPr id="68" name="Oval 67"/>
            <p:cNvSpPr/>
            <p:nvPr/>
          </p:nvSpPr>
          <p:spPr>
            <a:xfrm>
              <a:off x="11148727" y="2762502"/>
              <a:ext cx="1397271" cy="123535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latin typeface="Georgia" panose="02040502050405020303" pitchFamily="18" charset="0"/>
                </a:rPr>
                <a:t>Output</a:t>
              </a:r>
            </a:p>
          </p:txBody>
        </p:sp>
      </p:grpSp>
      <p:graphicFrame>
        <p:nvGraphicFramePr>
          <p:cNvPr id="51" name="Table 5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2848082"/>
              </p:ext>
            </p:extLst>
          </p:nvPr>
        </p:nvGraphicFramePr>
        <p:xfrm>
          <a:off x="6232209" y="4475671"/>
          <a:ext cx="5803266" cy="26127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259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94976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927543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522549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Georgia" panose="02040502050405020303" pitchFamily="18" charset="0"/>
                        </a:rPr>
                        <a:t>Perceptron 1 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Georgia" panose="02040502050405020303" pitchFamily="18" charset="0"/>
                        </a:rPr>
                        <a:t>Perceptron</a:t>
                      </a:r>
                      <a:r>
                        <a:rPr lang="en-US" sz="1400" baseline="0" dirty="0">
                          <a:latin typeface="Georgia" panose="02040502050405020303" pitchFamily="18" charset="0"/>
                        </a:rPr>
                        <a:t> 2 value</a:t>
                      </a:r>
                      <a:endParaRPr lang="en-US" sz="1400" dirty="0">
                        <a:latin typeface="Georgia" panose="020405020504050203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Georgia" panose="02040502050405020303" pitchFamily="18" charset="0"/>
                        </a:rPr>
                        <a:t>Final </a:t>
                      </a:r>
                      <a:r>
                        <a:rPr lang="en-US" sz="1400" dirty="0" smtClean="0">
                          <a:latin typeface="Georgia" panose="02040502050405020303" pitchFamily="18" charset="0"/>
                        </a:rPr>
                        <a:t>Output</a:t>
                      </a:r>
                      <a:r>
                        <a:rPr lang="en-US" sz="1400" baseline="0" dirty="0" smtClean="0">
                          <a:latin typeface="Georgia" panose="02040502050405020303" pitchFamily="18" charset="0"/>
                        </a:rPr>
                        <a:t> Value</a:t>
                      </a:r>
                      <a:endParaRPr lang="en-US" sz="1400" dirty="0">
                        <a:latin typeface="Georgia" panose="02040502050405020303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22549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Georgia" panose="02040502050405020303" pitchFamily="18" charset="0"/>
                        </a:rPr>
                        <a:t>0 </a:t>
                      </a:r>
                      <a:r>
                        <a:rPr lang="en-US" sz="1400" dirty="0" smtClean="0">
                          <a:latin typeface="Georgia" panose="02040502050405020303" pitchFamily="18" charset="0"/>
                        </a:rPr>
                        <a:t>=</a:t>
                      </a:r>
                      <a:r>
                        <a:rPr lang="en-US" sz="1400" baseline="0" dirty="0" smtClean="0">
                          <a:latin typeface="Georgia" panose="02040502050405020303" pitchFamily="18" charset="0"/>
                        </a:rPr>
                        <a:t> not circle</a:t>
                      </a:r>
                      <a:endParaRPr lang="en-US" sz="1400" dirty="0">
                        <a:latin typeface="Georgia" panose="020405020504050203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Georgia" panose="02040502050405020303" pitchFamily="18" charset="0"/>
                        </a:rPr>
                        <a:t>0 </a:t>
                      </a:r>
                      <a:r>
                        <a:rPr lang="en-US" sz="1400" dirty="0" smtClean="0">
                          <a:latin typeface="Georgia" panose="02040502050405020303" pitchFamily="18" charset="0"/>
                        </a:rPr>
                        <a:t>=</a:t>
                      </a:r>
                      <a:r>
                        <a:rPr lang="en-US" sz="1400" baseline="0" dirty="0" smtClean="0">
                          <a:latin typeface="Georgia" panose="02040502050405020303" pitchFamily="18" charset="0"/>
                        </a:rPr>
                        <a:t> not circle</a:t>
                      </a:r>
                      <a:endParaRPr lang="en-US" sz="1400" dirty="0">
                        <a:latin typeface="Georgia" panose="020405020504050203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Georgia" panose="02040502050405020303" pitchFamily="18" charset="0"/>
                        </a:rPr>
                        <a:t>0 = Square</a:t>
                      </a:r>
                      <a:endParaRPr lang="en-US" sz="1400" dirty="0">
                        <a:latin typeface="Georgia" panose="02040502050405020303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22549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Georgia" panose="02040502050405020303" pitchFamily="18" charset="0"/>
                        </a:rPr>
                        <a:t>0 </a:t>
                      </a:r>
                      <a:r>
                        <a:rPr lang="en-US" sz="1400" dirty="0" smtClean="0">
                          <a:latin typeface="Georgia" panose="02040502050405020303" pitchFamily="18" charset="0"/>
                        </a:rPr>
                        <a:t>=</a:t>
                      </a:r>
                      <a:r>
                        <a:rPr lang="en-US" sz="1400" baseline="0" dirty="0" smtClean="0">
                          <a:latin typeface="Georgia" panose="02040502050405020303" pitchFamily="18" charset="0"/>
                        </a:rPr>
                        <a:t> </a:t>
                      </a:r>
                      <a:r>
                        <a:rPr lang="en-US" sz="1400" dirty="0" smtClean="0">
                          <a:latin typeface="Georgia" panose="02040502050405020303" pitchFamily="18" charset="0"/>
                        </a:rPr>
                        <a:t>not circle</a:t>
                      </a:r>
                      <a:endParaRPr lang="en-US" sz="1400" dirty="0">
                        <a:latin typeface="Georgia" panose="020405020504050203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Georgia" panose="02040502050405020303" pitchFamily="18" charset="0"/>
                        </a:rPr>
                        <a:t>1 </a:t>
                      </a:r>
                      <a:r>
                        <a:rPr lang="en-US" sz="1400" dirty="0" smtClean="0">
                          <a:latin typeface="Georgia" panose="02040502050405020303" pitchFamily="18" charset="0"/>
                        </a:rPr>
                        <a:t>=</a:t>
                      </a:r>
                      <a:r>
                        <a:rPr lang="en-US" sz="1400" baseline="0" dirty="0" smtClean="0">
                          <a:latin typeface="Georgia" panose="02040502050405020303" pitchFamily="18" charset="0"/>
                        </a:rPr>
                        <a:t> </a:t>
                      </a:r>
                      <a:r>
                        <a:rPr lang="en-US" sz="1400" dirty="0" smtClean="0">
                          <a:latin typeface="Georgia" panose="02040502050405020303" pitchFamily="18" charset="0"/>
                        </a:rPr>
                        <a:t>circle</a:t>
                      </a:r>
                      <a:endParaRPr lang="en-US" sz="1400" dirty="0">
                        <a:latin typeface="Georgia" panose="020405020504050203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Georgia" panose="02040502050405020303" pitchFamily="18" charset="0"/>
                        </a:rPr>
                        <a:t>1 = Circle</a:t>
                      </a:r>
                      <a:endParaRPr lang="en-US" sz="1400" dirty="0">
                        <a:latin typeface="Georgia" panose="02040502050405020303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22549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Georgia" panose="02040502050405020303" pitchFamily="18" charset="0"/>
                        </a:rPr>
                        <a:t>1 </a:t>
                      </a:r>
                      <a:r>
                        <a:rPr lang="en-US" sz="1400" dirty="0" smtClean="0">
                          <a:latin typeface="Georgia" panose="02040502050405020303" pitchFamily="18" charset="0"/>
                        </a:rPr>
                        <a:t>=</a:t>
                      </a:r>
                      <a:r>
                        <a:rPr lang="en-US" sz="1400" baseline="0" dirty="0" smtClean="0">
                          <a:latin typeface="Georgia" panose="02040502050405020303" pitchFamily="18" charset="0"/>
                        </a:rPr>
                        <a:t> </a:t>
                      </a:r>
                      <a:r>
                        <a:rPr lang="en-US" sz="1400" dirty="0" smtClean="0">
                          <a:latin typeface="Georgia" panose="02040502050405020303" pitchFamily="18" charset="0"/>
                        </a:rPr>
                        <a:t>circle</a:t>
                      </a:r>
                      <a:endParaRPr lang="en-US" sz="1400" dirty="0">
                        <a:latin typeface="Georgia" panose="020405020504050203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Georgia" panose="02040502050405020303" pitchFamily="18" charset="0"/>
                        </a:rPr>
                        <a:t>0 </a:t>
                      </a:r>
                      <a:r>
                        <a:rPr lang="en-US" sz="1400" dirty="0" smtClean="0">
                          <a:latin typeface="Georgia" panose="02040502050405020303" pitchFamily="18" charset="0"/>
                        </a:rPr>
                        <a:t>=</a:t>
                      </a:r>
                      <a:r>
                        <a:rPr lang="en-US" sz="1400" baseline="0" dirty="0" smtClean="0">
                          <a:latin typeface="Georgia" panose="02040502050405020303" pitchFamily="18" charset="0"/>
                        </a:rPr>
                        <a:t> </a:t>
                      </a:r>
                      <a:r>
                        <a:rPr lang="en-US" sz="1400" dirty="0" smtClean="0">
                          <a:latin typeface="Georgia" panose="02040502050405020303" pitchFamily="18" charset="0"/>
                        </a:rPr>
                        <a:t>not circle</a:t>
                      </a:r>
                      <a:endParaRPr lang="en-US" sz="1400" dirty="0">
                        <a:latin typeface="Georgia" panose="020405020504050203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Georgia" panose="02040502050405020303" pitchFamily="18" charset="0"/>
                        </a:rPr>
                        <a:t>1 = Circle</a:t>
                      </a:r>
                      <a:endParaRPr lang="en-US" sz="1400" dirty="0">
                        <a:latin typeface="Georgia" panose="02040502050405020303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22549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Georgia" panose="02040502050405020303" pitchFamily="18" charset="0"/>
                        </a:rPr>
                        <a:t>1 </a:t>
                      </a:r>
                      <a:r>
                        <a:rPr lang="en-US" sz="1400" dirty="0" smtClean="0">
                          <a:latin typeface="Georgia" panose="02040502050405020303" pitchFamily="18" charset="0"/>
                        </a:rPr>
                        <a:t>=</a:t>
                      </a:r>
                      <a:r>
                        <a:rPr lang="en-US" sz="1400" baseline="0" dirty="0" smtClean="0">
                          <a:latin typeface="Georgia" panose="02040502050405020303" pitchFamily="18" charset="0"/>
                        </a:rPr>
                        <a:t> </a:t>
                      </a:r>
                      <a:r>
                        <a:rPr lang="en-US" sz="1400" dirty="0" smtClean="0">
                          <a:latin typeface="Georgia" panose="02040502050405020303" pitchFamily="18" charset="0"/>
                        </a:rPr>
                        <a:t>circle</a:t>
                      </a:r>
                      <a:endParaRPr lang="en-US" sz="1400" dirty="0">
                        <a:latin typeface="Georgia" panose="020405020504050203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Georgia" panose="02040502050405020303" pitchFamily="18" charset="0"/>
                        </a:rPr>
                        <a:t>1 </a:t>
                      </a:r>
                      <a:r>
                        <a:rPr lang="en-US" sz="1400" dirty="0" smtClean="0">
                          <a:latin typeface="Georgia" panose="02040502050405020303" pitchFamily="18" charset="0"/>
                        </a:rPr>
                        <a:t>=</a:t>
                      </a:r>
                      <a:r>
                        <a:rPr lang="en-US" sz="1400" baseline="0" dirty="0" smtClean="0">
                          <a:latin typeface="Georgia" panose="02040502050405020303" pitchFamily="18" charset="0"/>
                        </a:rPr>
                        <a:t> </a:t>
                      </a:r>
                      <a:r>
                        <a:rPr lang="en-US" sz="1400" dirty="0" smtClean="0">
                          <a:latin typeface="Georgia" panose="02040502050405020303" pitchFamily="18" charset="0"/>
                        </a:rPr>
                        <a:t>circle</a:t>
                      </a:r>
                      <a:endParaRPr lang="en-US" sz="1400" dirty="0">
                        <a:latin typeface="Georgia" panose="020405020504050203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Georgia" panose="02040502050405020303" pitchFamily="18" charset="0"/>
                        </a:rPr>
                        <a:t>1</a:t>
                      </a:r>
                      <a:r>
                        <a:rPr lang="en-US" sz="1400" baseline="0" dirty="0" smtClean="0">
                          <a:latin typeface="Georgia" panose="02040502050405020303" pitchFamily="18" charset="0"/>
                        </a:rPr>
                        <a:t> = </a:t>
                      </a:r>
                      <a:r>
                        <a:rPr lang="en-US" sz="1400" dirty="0" smtClean="0">
                          <a:latin typeface="Georgia" panose="02040502050405020303" pitchFamily="18" charset="0"/>
                        </a:rPr>
                        <a:t>Circle</a:t>
                      </a:r>
                      <a:endParaRPr lang="en-US" sz="1400" dirty="0">
                        <a:latin typeface="Georgia" panose="02040502050405020303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6" name="Shape 531"/>
          <p:cNvSpPr txBox="1">
            <a:spLocks noGrp="1"/>
          </p:cNvSpPr>
          <p:nvPr>
            <p:ph type="body" idx="1"/>
          </p:nvPr>
        </p:nvSpPr>
        <p:spPr>
          <a:xfrm>
            <a:off x="635006" y="1325800"/>
            <a:ext cx="5529740" cy="73004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1800" dirty="0">
                <a:latin typeface="Georgia"/>
                <a:ea typeface="Georgia"/>
                <a:cs typeface="Georgia"/>
                <a:sym typeface="Georgia"/>
              </a:rPr>
              <a:t>We can define the final output by looking at the results of each of our decision boundaries</a:t>
            </a:r>
          </a:p>
        </p:txBody>
      </p:sp>
    </p:spTree>
    <p:extLst>
      <p:ext uri="{BB962C8B-B14F-4D97-AF65-F5344CB8AC3E}">
        <p14:creationId xmlns:p14="http://schemas.microsoft.com/office/powerpoint/2010/main" val="18709511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Shape 518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>
                <a:latin typeface="Oswald"/>
                <a:ea typeface="Oswald"/>
                <a:cs typeface="Oswald"/>
                <a:sym typeface="Oswald"/>
              </a:rPr>
              <a:t>INTRODUCTION</a:t>
            </a:r>
          </a:p>
        </p:txBody>
      </p:sp>
      <p:sp>
        <p:nvSpPr>
          <p:cNvPr id="519" name="Shape 519"/>
          <p:cNvSpPr/>
          <p:nvPr/>
        </p:nvSpPr>
        <p:spPr>
          <a:xfrm>
            <a:off x="635000" y="1473200"/>
            <a:ext cx="11734800" cy="28067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lvl="0" rtl="0">
              <a:lnSpc>
                <a:spcPct val="88333"/>
              </a:lnSpc>
              <a:spcBef>
                <a:spcPts val="0"/>
              </a:spcBef>
              <a:buNone/>
            </a:pPr>
            <a:endParaRPr dirty="0">
              <a:latin typeface="Oswald"/>
              <a:ea typeface="Oswald"/>
              <a:cs typeface="Oswald"/>
              <a:sym typeface="Oswald"/>
            </a:endParaRPr>
          </a:p>
          <a:p>
            <a:pPr marL="0" marR="0" lvl="0" indent="0" algn="l" rtl="0">
              <a:lnSpc>
                <a:spcPct val="88333"/>
              </a:lnSpc>
              <a:spcBef>
                <a:spcPts val="0"/>
              </a:spcBef>
              <a:buSzPct val="25000"/>
              <a:buNone/>
            </a:pPr>
            <a:r>
              <a:rPr lang="en-US" sz="9600" b="1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HISTORY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Shape 532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>
                <a:latin typeface="Oswald"/>
                <a:ea typeface="Oswald"/>
                <a:cs typeface="Oswald"/>
                <a:sym typeface="Oswald"/>
              </a:rPr>
              <a:t>NEURAL NETWORKS</a:t>
            </a:r>
          </a:p>
        </p:txBody>
      </p:sp>
      <p:sp>
        <p:nvSpPr>
          <p:cNvPr id="2" name="AutoShape 2" descr="Image result for titanic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4" descr="Image result for titanic funny movie pos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8" descr="data:image/jpeg;base64,/9j/4AAQSkZJRgABAQAAAQABAAD/2wCEAAkGBxASEBUQDxAVFRUVFRASFRUVEBUQFRUVFRUWFhUVFRUYHyggGBomGxUVITEhJSsrLi8uFx8zODMsNygtLisBCgoKDg0OFRAQGi0dHx0tLSstLS0tLSstKystLS0tLS0tKy0tKystLS0rLS0rLS0tLSstLS0rLS0tKzEtNy0tLf/AABEIASMArQMBIgACEQEDEQH/xAAcAAEAAgMBAQEAAAAAAAAAAAAAAgMBBAUGBwj/xABEEAABAwIDBAYHBQUGBwAAAAABAAIRAyEEEjEFQVFhBhMiU3GRBxdSgZOh0yMyQsHwFHKCsdEVM3OSovFDVGJjo8Lh/8QAGAEBAQEBAQAAAAAAAAAAAAAAAAIBAwT/xAAcEQEBAQEAAwEBAAAAAAAAAAAAARECEiExQQP/2gAMAwEAAhEDEQA/APjrVY1VNVjSvRHNa1WtKpaVa1dIyrWq1qpaVY0q4hc0qxqpaVMFdJWVcCpAqppUwVcrFkrBKjmWCVoySoFZJUCVNGCVW5ScVW4qKqIuVRVjlU4qK2IFVuUyqnLnVIFVlTcqyudUy1WNVIVgKQXNKsBVLSrmU3G4afcCVcTVjSrAVAU3ey7/AClTDHeyfIrpKmrGlTBVYY72T5FTDTwPkVcrEwVIFVLIKqVmLZSVXKzfgfJbpjJKwSo3OiFp4HyKzWsEqVHDufpYbyoBjrCDcgaRcroYkPawNpNceJaCSBrJjTXXxUWio4OkLPf/AKmj5FV19mSM1J08iQfmLflzVVLZ73CZDZ0kwoUnvo1QDa4nhHHxF/mOKi1TSfbXwVTiunt2kBUBFswv4wD/ACIHuXKcVzqoi4qBWXFQKitYaVY0qoFTBWRq0Fe42X0tqjE4TDYd5bhmHDUMpa0GpOVr3vMEiXE2B0XhWldDYN8XhwNTiMPHj1rVcrHvemvSTE4bHtZSf9m2nTc6mQC15Ln5pMSLAaHcq+hm0MxxYa95ptirTDzJY09ZaJMWDRbguV6UQRtE86VEjw7Q/mCr/RzSc5uMygn7EN49oipA8f6q9Tjl4bb9WnQDadR3WOcX1KjjnMQA1rS6eZPivQ7e2nVZhKFWm8tdU6skwDINMuOo4wvBMdZew6SNI2dgifZZ86Uj5Aq9TY4u08aKzhUiHFrQ+1i4SMw8RlXZ6MYRmUvqx9qXUmA/iABL48o9y85gsM+rUbSpiXOMDlxJ5DUrt7Z2q+jWFGgYZQDKYBaJcWiXEyJvp7pW6xzMfhjSqOpu/CbHiDdp8l6DovVHUvFR3ZztYAbjtwI8CT81Z0twgq0GYylcBrS7/DdcE+BPzPBcnBNJ2diCBpUpc9C2fKVujZqbPfhsZSyk5HvaGmdxcA5h81fh8U8bULM7spc9kZjECmSLeIC6XRjHMxVIU6t6lIsfzOUy1457j481yKLSds5R3rj7hTMnwWaNmnhTidpVGPc406RD8uYx2Q0AAbrmfcVqdIekVZtd1Kg7q2UzkAZ2ZI+8SfGRGll0dj4kU9r16T7daXBs2l1nM8xm+S4239lFuPqteIa5xqg+01/at78w9x3wptVieK20cRTo5wesY6oHOENFRpAgkj8QMjhN1xar+uxA3gkf5RdxHj2j7wp7Uxw/u6dmixP5CN3+wtrubMwbqTDVc0l24AXHLkZ8iBwcota0ekNWagb7LRPiYHzDQf4lyHFbOOpVQc9VsZy4i43RIABtEhajiptUwSoShKiVzrWAVMFVAqQKyUXArawOOq0X9ZRqOY8SA5pgidYK0gVMFXKx0cftbEV4/aKz6mWcud2YidYK2cN0gxjGhlPE1GtFg1r8oHuC44KkCqlG9iMdUqOz1HlzvaNzrNzvWziNs4mo0sqV3uaY7LnSLaWXLBUg5VqW9g9oVaU9TUczNE5TExpKzisdVqkGrUc8gQC4yY4LSDlLMt0x0xtzFAQMRUiIjMQI4RwWKe2sS1oa2u8NFgA6BHgudmWJW6Y2aGLqMf1lN7mvv2mnKb66K6ntnEtLnNrvBcZcQ6C42uTv0C55KwXLNMbmM2pXqx1tZ74gjM6SCNCDqF6NnSQVcO1m0KbnWIZiKUCsyYEkGztx3Ta03XjS5dj+06GUMLHEADVrDoIm5WWtaD3MpVQabxVa0hzSWPpg8MzDBBB5kcyr6m36sWawQImHTbS4IVgx2E7o/DplP7Qwfcf+Gkptal0ocT1ZPGrqZ0I4rgErp7b2iysGZA4Zc85gB96DaD4rkkqNawSorJKgprWAVIFVgqQKxqwFTBVQKkCt1K0FSBVQKkCq0XNcr6VVps4cBI3X38VqAqQKudYyxt1KMSQczeIVQKnhMW5h9psglhJyujjHiVccIHU+tpkGPvN3tk2sdZg6TpuV5Ovifn1r5kzKErEqNUmXLEqBKwSlEiVElRJUSVOjJKiSsEqMrNaySokrBKiSp1rJKjKEqKnWsLIKwiwTBUgVWsyt0WSpAquVlpWysWysyqwVlrlusbA1BA3B3ai8a62IkG3uutjBVXBwfScRVzdkABoII3HQb7W3Ry12nMQADqOxmNySActrEjj80zNLbkbhIABEBxjLIzAkiXHh7lUpjqvptxJLqbRTqiM1ICA8ycxpi0QcoyCTffC5dQ3+Sk2uZEmHCCKgJzXiJcDu5XGnJb1Jn7ScpysrZWlsjq21R2tIt1hljQGgAwTrr08vP1+pzHMJWCVsbRwFag8069N1NwJBDmlpkeOo56LUJXO7FMkqMookqdMCVElCVElZrWSVElYJWFmtZWERYCIiAiIgzKkCoIt0WArIKrlZlBZKsbVPObQZMiLQPl5KiVkOTRtMjUxwHs3aLTucJ1NgQstaDcSWibA9psgX57uE5dy1Q/8AX9VaMQYsdNBrAMyByM3G9bo+ldDsdTxlSlh9qU2VxVa+nSxJJNXM0Nim+oe0x7WtMAET1knNmBO/tb0c4fDfauAfRAOfNVNJzJP3s4GWBAuQBczuXzPZm0alCoKtGziAHAgOY8Egw4EQLgO5EAiIC+k7O9J7XUurrscSQ5pcACGzYZpnMLxPK4VT+nXxPjHldh7EpPJaXNzvOVrZE5G/i5F0E+C8njS3rH5Pu5nZd9psV6va2zaMzQxFOLuDc8Fh17B3t3RqNy8riKMGw/Me48Fl4nlepfq/L1Oc+NYrCy9hG5RU1giIsBERAREQEREBERAREQFlYRBlZlRRBKUzHRRRBPMePzTMVBZQSLjxUFlYQEREBERAREQEREBERAREQEREBERAREQEREBERAREQEREBERAREQEREBZCwrMO5gcC9pc28gOyE23Ogx5FB2MdsJ0ZqLXZW0aNSoXvYO26i2s9rBAmGu0ubcwsv6O1G4etUeAHUqlNh+2p5QC2oXtd/3A5rRlmb6aKrE9Iq7nVSxwa2qXEsDWuyghrcrXESOyxgkROUKivtvEPD2ueIqFzngU6bQ4uLCXQG6k02mRe3MrfQyNj1DSFVot1bqzpLGgMFQ0wQc0klzXCIG7WVsu2E52Ho1aQk1Oszy9gDAHVMroMFrctGqS427B0WizatYUzSD4aWdVGVs5M7qmXNExme4m955BTpbZrta1jXw1gcGgsY4Q4VAQ6R2hFWrZ0gZ3cU9Df2b0ZquxDKVZuVrqppHLVZnOUS8sF80DfBE2XGxNBzHljokGDlc14nkWmCt2pt/EuOY1O1mquDurpgg1Q4VIIbIBzOtpJJ1uq6u1qzpLi05hVB+zpiesdmfo3Unfu0EBBorCtxOIdUcXuiTEw1rRYACzQALBVLAREQEREBERAREQEREBERAREQEREBERAREQEREBERAREQEREBERAREQEREBERARSyq6kACOzJ3CJHK29BRlKQto0ariey4nfY/NYbgnH2R4uAJ8BqUGsQsK59PKYkG+6Y53IW3/AGe0kBlQEkOIsdwJ/JG45yKytTLXFp3EjyVaMEREBERAREQEREBERAREQERZCCxrXCHR4TeY5cFuswz5Je/JOpJufcqaQgSdYkcbaFXYbZ1WrcW335rLVTldRZh4gtc4+1c+YsFo1nljvs3kDk4hdA7DxbRZsji12n5rYwvRas93asIkk8eCnZP1tlrkNbUqyXEmAe0ST5lMNUNN0ixBFiNV6sbDdTb2RmI04LmY7CFjQajYJm7Tos8/eN8PTRx9OWFxHbDi53g6w/k3zXKXe2jhYosLdYe1/MAgiechcIqubsT1MrCIipIiIgIiICIiAiIgIiIC2qTGtbnfcn7rf/Z3LgN/hrrAoXE6oNptYlpm5Lhfw0XuNjYYZW+AXgqbtBzBXrtl9IaIhtQOZECSJFua59yuvFmPa4ag2NFtMpCNFrYDGUXtDmOaRyIK2H16Q1eB/EFBVVag3gvJ9KKQDYtrqdAN5K9BtHbVBn/EBPCR8+C846q3EOf2w4ARA0E6nmd3mpt9r5jiU6oqgtJOUD+I79OesLiYttMGGEnjIi69PsGjlpF797nkGIgfdE8oa8+S85tKM1uAMc3S78124+1y7/GmiIrQIiICIiAiIgIiICIiAiIg2MEwOeGuOtl6fCbHaWltWnVMkEVKdQC0QW5HAggm87l5ShUyuDhuMr6j0fxratKDqAo62OnGWOFsTZz6eJimSKby7sOuQPwyd5trC6nSTZVZ4gE5BEtFpW7gXZsWGCOyZMcQBNvevVMjMQRN4UauzHzp3RluUmh1ouMofSZbjncIze4D8lv4nZww1DM93bIgAAN13QvePptZ90c9Tr4L5z01xZzl5khsQCbGTCzrazly9svNPDl1u3FNo4iAXEcoEeS8k90lbu1tpvruBdYNGVrRo0b/AHk6laC68zI59XaIiKkiIiAiIgIiICLIVjQ1BUitvuAWMzv0EFazCtaeJPksyOP+ooKg08F7DohjQ2BN7g3jwXlbbj5lXYao9jppkSeOiyzYrm49oMHhXYjr24rqXkmcrxc850XsNlupN7bapeSBJ6wvHlMD3L5HlqTLqbT4EBbeCqPaZawA/vlv8lnjDyr6xjMYMpg3gr5v00r5qYg6vA9wDoCrxW1cSRlzNE/9WZcvFguAFSoXRJAENEqZPat9OPBSFuNa3eY8HT/RRb4iP3z+Uro5tRFvVA2OyXk/uz/MKtoqez5tCDVRdCnT9trR77pVZQ4+V0HPRTqRPZmOaggIiICIiAsysIgzmPFZzniVhEEusdxWRUd+gs0mAm5j3SunRZTaIbMnflJTW41adZ8XaTw7IWXV3ezHiAtxlEEmflIQhotB8iVmjWouMTng/uqNd7o/vCeWULYeGcD5LWrU97XQsa1evf7RWDXf7R8ypVKBFxed6qIVJS613tHzKiXHisIgIswkIMIswsIPqvqG2r3+D+LW+knqG2r3+D+LW+kv0ciD84+obavf4P4tb6Seobavf4P4tb6S/RyIPzj6htq9/g/i1vpJ6htq9/g/i1vpL9HIg/OI9A21e/wfxa30ln1D7V7/AAfxa30l+jUQfnMegrau6vg/i1vpK4ehPbHf4P4tb6S/QdV5AJAk8FqDHP7h+/dwn9foSHwj1KbY/wCYwfxa30lkehTbHf4P4tb6S+71Mc4G1CofAcgfzj3LH7e+P7h/l+v1HOA+EH0J7X7/AAfxa30lW/0G7WOtfB/FrfSX3t2Pd3L5mAI1tMjkn7c/uX3iLHlra3/xDXwJ3oL2toK+DA/xq30lA+gfavf4P4tb6S/QH7e+J6h8y0ARxm/ICBPitXaBq5szM9207DNAkVM1uNm/Lig+E+obavf4P4tb6Seobavf4P4tb6S+yivirCKmXsEmKkzlGYTExM6e5bdd1cENZ1lzWBJzWmpDL7hlYb8+aD4f6htq9/g/i1vpJ6htq9/g/i1vpL7fS68ghzquYO4FrSMroI/i/JQwtWv1gL+syl83D/uw4iQBYXb479EHxP1DbV7/AAfxa30k9Q21e/wfxa30l9rxdfEBxydbOZ5ALTljPaLaRk8zzXY2U95pNNScxL5Bt+IxryhBtoiICIiAiIgIiICIiAiIgIiICIiAiIgIiICIiD/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28" name="Shape 549"/>
          <p:cNvCxnSpPr/>
          <p:nvPr/>
        </p:nvCxnSpPr>
        <p:spPr>
          <a:xfrm flipV="1">
            <a:off x="1170132" y="2152742"/>
            <a:ext cx="13716" cy="3844864"/>
          </a:xfrm>
          <a:prstGeom prst="straightConnector1">
            <a:avLst/>
          </a:prstGeom>
          <a:noFill/>
          <a:ln w="57150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29" name="Shape 550"/>
          <p:cNvCxnSpPr/>
          <p:nvPr/>
        </p:nvCxnSpPr>
        <p:spPr>
          <a:xfrm flipV="1">
            <a:off x="1170132" y="5997606"/>
            <a:ext cx="4649355" cy="1"/>
          </a:xfrm>
          <a:prstGeom prst="straightConnector1">
            <a:avLst/>
          </a:prstGeom>
          <a:noFill/>
          <a:ln w="57150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sp>
        <p:nvSpPr>
          <p:cNvPr id="35" name="Shape 554"/>
          <p:cNvSpPr/>
          <p:nvPr/>
        </p:nvSpPr>
        <p:spPr>
          <a:xfrm>
            <a:off x="4585019" y="5845206"/>
            <a:ext cx="381000" cy="304799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02498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Shape 531"/>
          <p:cNvSpPr txBox="1">
            <a:spLocks noGrp="1"/>
          </p:cNvSpPr>
          <p:nvPr>
            <p:ph type="body" idx="1"/>
          </p:nvPr>
        </p:nvSpPr>
        <p:spPr>
          <a:xfrm>
            <a:off x="635006" y="1325800"/>
            <a:ext cx="11658594" cy="73004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1800" dirty="0">
                <a:latin typeface="Georgia"/>
                <a:ea typeface="Georgia"/>
                <a:cs typeface="Georgia"/>
                <a:sym typeface="Georgia"/>
              </a:rPr>
              <a:t>Developing a decision boundary in the hidden layer looks something like this</a:t>
            </a:r>
          </a:p>
        </p:txBody>
      </p:sp>
      <p:sp>
        <p:nvSpPr>
          <p:cNvPr id="58" name="Shape 555"/>
          <p:cNvSpPr/>
          <p:nvPr/>
        </p:nvSpPr>
        <p:spPr>
          <a:xfrm>
            <a:off x="4585019" y="2688957"/>
            <a:ext cx="381000" cy="304799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02498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Shape 555"/>
          <p:cNvSpPr/>
          <p:nvPr/>
        </p:nvSpPr>
        <p:spPr>
          <a:xfrm>
            <a:off x="995080" y="2688957"/>
            <a:ext cx="381000" cy="304799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02498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Shape 561"/>
          <p:cNvSpPr/>
          <p:nvPr/>
        </p:nvSpPr>
        <p:spPr>
          <a:xfrm>
            <a:off x="978766" y="5796108"/>
            <a:ext cx="381000" cy="304799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rgbClr val="02498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1" name="Straight Connector 60"/>
          <p:cNvCxnSpPr/>
          <p:nvPr/>
        </p:nvCxnSpPr>
        <p:spPr>
          <a:xfrm flipH="1" flipV="1">
            <a:off x="327487" y="3354097"/>
            <a:ext cx="3149179" cy="3065164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2" name="Table 6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9454025"/>
              </p:ext>
            </p:extLst>
          </p:nvPr>
        </p:nvGraphicFramePr>
        <p:xfrm>
          <a:off x="6970874" y="1763544"/>
          <a:ext cx="5290653" cy="26127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6355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76355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763551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522549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Georgia" panose="02040502050405020303" pitchFamily="18" charset="0"/>
                        </a:rPr>
                        <a:t>Perceptron 1 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Georgia" panose="02040502050405020303" pitchFamily="18" charset="0"/>
                        </a:rPr>
                        <a:t>Perceptron</a:t>
                      </a:r>
                      <a:r>
                        <a:rPr lang="en-US" sz="1400" baseline="0" dirty="0">
                          <a:latin typeface="Georgia" panose="02040502050405020303" pitchFamily="18" charset="0"/>
                        </a:rPr>
                        <a:t> 2 value</a:t>
                      </a:r>
                      <a:endParaRPr lang="en-US" sz="1400" dirty="0">
                        <a:latin typeface="Georgia" panose="020405020504050203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Georgia" panose="02040502050405020303" pitchFamily="18" charset="0"/>
                        </a:rPr>
                        <a:t>Final Output 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22549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Georgia" panose="02040502050405020303" pitchFamily="18" charset="0"/>
                        </a:rPr>
                        <a:t>0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Georgia" panose="02040502050405020303" pitchFamily="18" charset="0"/>
                        </a:rPr>
                        <a:t>0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Georgia" panose="02040502050405020303" pitchFamily="18" charset="0"/>
                        </a:rPr>
                        <a:t>1</a:t>
                      </a:r>
                      <a:endParaRPr lang="en-US" sz="1400" dirty="0">
                        <a:latin typeface="Georgia" panose="02040502050405020303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22549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Georgia" panose="02040502050405020303" pitchFamily="18" charset="0"/>
                        </a:rPr>
                        <a:t>0</a:t>
                      </a:r>
                      <a:endParaRPr lang="en-US" sz="1400" dirty="0">
                        <a:latin typeface="Georgia" panose="020405020504050203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Georgia" panose="02040502050405020303" pitchFamily="18" charset="0"/>
                        </a:rPr>
                        <a:t>1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Georgia" panose="02040502050405020303" pitchFamily="18" charset="0"/>
                        </a:rPr>
                        <a:t>0</a:t>
                      </a:r>
                      <a:endParaRPr lang="en-US" sz="1400" dirty="0">
                        <a:latin typeface="Georgia" panose="02040502050405020303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22549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Georgia" panose="02040502050405020303" pitchFamily="18" charset="0"/>
                        </a:rPr>
                        <a:t>1</a:t>
                      </a:r>
                      <a:endParaRPr lang="en-US" sz="1400" dirty="0">
                        <a:latin typeface="Georgia" panose="020405020504050203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Georgia" panose="02040502050405020303" pitchFamily="18" charset="0"/>
                        </a:rPr>
                        <a:t>0</a:t>
                      </a:r>
                      <a:endParaRPr lang="en-US" sz="1400" dirty="0">
                        <a:latin typeface="Georgia" panose="020405020504050203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Georgia" panose="02040502050405020303" pitchFamily="18" charset="0"/>
                        </a:rPr>
                        <a:t>0</a:t>
                      </a:r>
                      <a:endParaRPr lang="en-US" sz="1400" dirty="0">
                        <a:latin typeface="Georgia" panose="02040502050405020303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22549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Georgia" panose="02040502050405020303" pitchFamily="18" charset="0"/>
                        </a:rPr>
                        <a:t>1</a:t>
                      </a:r>
                      <a:endParaRPr lang="en-US" sz="1400" dirty="0">
                        <a:latin typeface="Georgia" panose="020405020504050203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Georgia" panose="02040502050405020303" pitchFamily="18" charset="0"/>
                        </a:rPr>
                        <a:t>1</a:t>
                      </a:r>
                      <a:endParaRPr lang="en-US" sz="1400" dirty="0">
                        <a:latin typeface="Georgia" panose="020405020504050203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Georgia" panose="02040502050405020303" pitchFamily="18" charset="0"/>
                        </a:rPr>
                        <a:t>0</a:t>
                      </a:r>
                      <a:endParaRPr lang="en-US" sz="1400" dirty="0">
                        <a:latin typeface="Georgia" panose="02040502050405020303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-91265" y="2013339"/>
            <a:ext cx="128824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latin typeface="Georgia" panose="02040502050405020303" pitchFamily="18" charset="0"/>
              </a:rPr>
              <a:t>Perceptron </a:t>
            </a:r>
          </a:p>
          <a:p>
            <a:pPr algn="ctr"/>
            <a:r>
              <a:rPr lang="en-US" b="1" dirty="0">
                <a:latin typeface="Georgia" panose="02040502050405020303" pitchFamily="18" charset="0"/>
              </a:rPr>
              <a:t>1</a:t>
            </a:r>
          </a:p>
        </p:txBody>
      </p:sp>
      <p:sp>
        <p:nvSpPr>
          <p:cNvPr id="64" name="Rectangle 63"/>
          <p:cNvSpPr/>
          <p:nvPr/>
        </p:nvSpPr>
        <p:spPr>
          <a:xfrm>
            <a:off x="4889247" y="6150005"/>
            <a:ext cx="169959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latin typeface="Georgia" panose="02040502050405020303" pitchFamily="18" charset="0"/>
              </a:rPr>
              <a:t>Perceptron </a:t>
            </a:r>
          </a:p>
          <a:p>
            <a:pPr algn="ctr"/>
            <a:r>
              <a:rPr lang="en-US" b="1" dirty="0">
                <a:latin typeface="Georgia" panose="02040502050405020303" pitchFamily="18" charset="0"/>
              </a:rPr>
              <a:t>2</a:t>
            </a:r>
          </a:p>
        </p:txBody>
      </p:sp>
      <p:grpSp>
        <p:nvGrpSpPr>
          <p:cNvPr id="65" name="Group 64"/>
          <p:cNvGrpSpPr/>
          <p:nvPr/>
        </p:nvGrpSpPr>
        <p:grpSpPr>
          <a:xfrm>
            <a:off x="6618499" y="4520010"/>
            <a:ext cx="5995401" cy="2587346"/>
            <a:chOff x="6731000" y="2108673"/>
            <a:chExt cx="5814998" cy="2860067"/>
          </a:xfrm>
        </p:grpSpPr>
        <p:sp>
          <p:nvSpPr>
            <p:cNvPr id="66" name="Oval 65"/>
            <p:cNvSpPr/>
            <p:nvPr/>
          </p:nvSpPr>
          <p:spPr>
            <a:xfrm>
              <a:off x="8730145" y="2108673"/>
              <a:ext cx="1397271" cy="123535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latin typeface="Georgia" panose="02040502050405020303" pitchFamily="18" charset="0"/>
                </a:rPr>
                <a:t>Perceptron </a:t>
              </a:r>
            </a:p>
            <a:p>
              <a:pPr algn="ctr"/>
              <a:r>
                <a:rPr lang="en-US" sz="1100" b="1" dirty="0">
                  <a:latin typeface="Georgia" panose="02040502050405020303" pitchFamily="18" charset="0"/>
                </a:rPr>
                <a:t>1 </a:t>
              </a:r>
            </a:p>
            <a:p>
              <a:pPr algn="ctr"/>
              <a:r>
                <a:rPr lang="en-US" sz="1100" b="1" dirty="0">
                  <a:latin typeface="Georgia" panose="02040502050405020303" pitchFamily="18" charset="0"/>
                </a:rPr>
                <a:t>(L1)</a:t>
              </a:r>
            </a:p>
          </p:txBody>
        </p:sp>
        <p:cxnSp>
          <p:nvCxnSpPr>
            <p:cNvPr id="67" name="Straight Arrow Connector 66"/>
            <p:cNvCxnSpPr>
              <a:stCxn id="66" idx="6"/>
              <a:endCxn id="77" idx="2"/>
            </p:cNvCxnSpPr>
            <p:nvPr/>
          </p:nvCxnSpPr>
          <p:spPr>
            <a:xfrm>
              <a:off x="10127416" y="2726351"/>
              <a:ext cx="1021311" cy="65382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/>
            <p:cNvCxnSpPr>
              <a:stCxn id="71" idx="3"/>
              <a:endCxn id="66" idx="2"/>
            </p:cNvCxnSpPr>
            <p:nvPr/>
          </p:nvCxnSpPr>
          <p:spPr>
            <a:xfrm flipV="1">
              <a:off x="7245350" y="2726351"/>
              <a:ext cx="1484795" cy="1050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/>
            <p:cNvCxnSpPr>
              <a:stCxn id="72" idx="3"/>
              <a:endCxn id="66" idx="3"/>
            </p:cNvCxnSpPr>
            <p:nvPr/>
          </p:nvCxnSpPr>
          <p:spPr>
            <a:xfrm flipV="1">
              <a:off x="7302500" y="3163114"/>
              <a:ext cx="1632271" cy="116911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1" name="Picture 7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31000" y="2565406"/>
              <a:ext cx="514350" cy="342900"/>
            </a:xfrm>
            <a:prstGeom prst="rect">
              <a:avLst/>
            </a:prstGeom>
          </p:spPr>
        </p:pic>
        <p:pic>
          <p:nvPicPr>
            <p:cNvPr id="72" name="Picture 7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31000" y="4103630"/>
              <a:ext cx="571500" cy="457200"/>
            </a:xfrm>
            <a:prstGeom prst="rect">
              <a:avLst/>
            </a:prstGeom>
          </p:spPr>
        </p:pic>
        <p:cxnSp>
          <p:nvCxnSpPr>
            <p:cNvPr id="73" name="Straight Arrow Connector 72"/>
            <p:cNvCxnSpPr>
              <a:endCxn id="77" idx="2"/>
            </p:cNvCxnSpPr>
            <p:nvPr/>
          </p:nvCxnSpPr>
          <p:spPr>
            <a:xfrm flipV="1">
              <a:off x="9754312" y="3380180"/>
              <a:ext cx="1394415" cy="9520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/>
            <p:cNvCxnSpPr>
              <a:stCxn id="71" idx="3"/>
            </p:cNvCxnSpPr>
            <p:nvPr/>
          </p:nvCxnSpPr>
          <p:spPr>
            <a:xfrm>
              <a:off x="7245350" y="2736856"/>
              <a:ext cx="1598391" cy="12254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/>
            <p:cNvCxnSpPr>
              <a:stCxn id="72" idx="3"/>
              <a:endCxn id="76" idx="2"/>
            </p:cNvCxnSpPr>
            <p:nvPr/>
          </p:nvCxnSpPr>
          <p:spPr>
            <a:xfrm>
              <a:off x="7302500" y="4332230"/>
              <a:ext cx="1427645" cy="1883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Oval 75"/>
            <p:cNvSpPr/>
            <p:nvPr/>
          </p:nvSpPr>
          <p:spPr>
            <a:xfrm>
              <a:off x="8730145" y="3733385"/>
              <a:ext cx="1397271" cy="123535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latin typeface="Georgia" panose="02040502050405020303" pitchFamily="18" charset="0"/>
                </a:rPr>
                <a:t>Perceptron </a:t>
              </a:r>
            </a:p>
            <a:p>
              <a:pPr algn="ctr"/>
              <a:r>
                <a:rPr lang="en-US" sz="1100" b="1" dirty="0">
                  <a:latin typeface="Georgia" panose="02040502050405020303" pitchFamily="18" charset="0"/>
                </a:rPr>
                <a:t>2 </a:t>
              </a:r>
            </a:p>
            <a:p>
              <a:pPr algn="ctr"/>
              <a:r>
                <a:rPr lang="en-US" sz="1100" b="1" dirty="0">
                  <a:latin typeface="Georgia" panose="02040502050405020303" pitchFamily="18" charset="0"/>
                </a:rPr>
                <a:t>(L2)</a:t>
              </a:r>
            </a:p>
          </p:txBody>
        </p:sp>
        <p:sp>
          <p:nvSpPr>
            <p:cNvPr id="77" name="Oval 76"/>
            <p:cNvSpPr/>
            <p:nvPr/>
          </p:nvSpPr>
          <p:spPr>
            <a:xfrm>
              <a:off x="11148727" y="2762502"/>
              <a:ext cx="1397271" cy="123535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latin typeface="Georgia" panose="02040502050405020303" pitchFamily="18" charset="0"/>
                </a:rPr>
                <a:t>Output</a:t>
              </a:r>
            </a:p>
            <a:p>
              <a:pPr algn="ctr"/>
              <a:r>
                <a:rPr lang="en-US" sz="1100" b="1" dirty="0">
                  <a:latin typeface="Georgia" panose="02040502050405020303" pitchFamily="18" charset="0"/>
                </a:rPr>
                <a:t>(L3)</a:t>
              </a:r>
            </a:p>
          </p:txBody>
        </p:sp>
      </p:grpSp>
      <p:sp>
        <p:nvSpPr>
          <p:cNvPr id="78" name="TextBox 77"/>
          <p:cNvSpPr txBox="1"/>
          <p:nvPr/>
        </p:nvSpPr>
        <p:spPr>
          <a:xfrm>
            <a:off x="3535573" y="6324738"/>
            <a:ext cx="9351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Georgia" panose="02040502050405020303" pitchFamily="18" charset="0"/>
              </a:rPr>
              <a:t>L3</a:t>
            </a:r>
          </a:p>
        </p:txBody>
      </p:sp>
    </p:spTree>
    <p:extLst>
      <p:ext uri="{BB962C8B-B14F-4D97-AF65-F5344CB8AC3E}">
        <p14:creationId xmlns:p14="http://schemas.microsoft.com/office/powerpoint/2010/main" val="18217577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Shape 518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>
                <a:latin typeface="Oswald"/>
                <a:ea typeface="Oswald"/>
                <a:cs typeface="Oswald"/>
                <a:sym typeface="Oswald"/>
              </a:rPr>
              <a:t>INTRODUCTION</a:t>
            </a:r>
          </a:p>
        </p:txBody>
      </p:sp>
      <p:sp>
        <p:nvSpPr>
          <p:cNvPr id="519" name="Shape 519"/>
          <p:cNvSpPr/>
          <p:nvPr/>
        </p:nvSpPr>
        <p:spPr>
          <a:xfrm>
            <a:off x="635000" y="1473200"/>
            <a:ext cx="11734800" cy="28067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lvl="0" rtl="0">
              <a:lnSpc>
                <a:spcPct val="88333"/>
              </a:lnSpc>
              <a:spcBef>
                <a:spcPts val="0"/>
              </a:spcBef>
              <a:buNone/>
            </a:pPr>
            <a:endParaRPr dirty="0">
              <a:latin typeface="Oswald"/>
              <a:ea typeface="Oswald"/>
              <a:cs typeface="Oswald"/>
              <a:sym typeface="Oswald"/>
            </a:endParaRPr>
          </a:p>
          <a:p>
            <a:pPr marL="0" marR="0" lvl="0" indent="0" algn="l" rtl="0">
              <a:lnSpc>
                <a:spcPct val="88333"/>
              </a:lnSpc>
              <a:spcBef>
                <a:spcPts val="0"/>
              </a:spcBef>
              <a:buSzPct val="25000"/>
              <a:buNone/>
            </a:pPr>
            <a:r>
              <a:rPr lang="en-US" sz="9600" b="1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HIDDEN LAYERS:</a:t>
            </a:r>
            <a:br>
              <a:rPr lang="en-US" sz="9600" b="1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</a:br>
            <a:r>
              <a:rPr lang="en-US" sz="9600" b="1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INTUITION</a:t>
            </a:r>
          </a:p>
        </p:txBody>
      </p:sp>
    </p:spTree>
    <p:extLst>
      <p:ext uri="{BB962C8B-B14F-4D97-AF65-F5344CB8AC3E}">
        <p14:creationId xmlns:p14="http://schemas.microsoft.com/office/powerpoint/2010/main" val="110628026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Shape 532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>
                <a:latin typeface="Oswald"/>
                <a:ea typeface="Oswald"/>
                <a:cs typeface="Oswald"/>
                <a:sym typeface="Oswald"/>
              </a:rPr>
              <a:t>NEURAL NETWORKS</a:t>
            </a:r>
          </a:p>
        </p:txBody>
      </p:sp>
      <p:sp>
        <p:nvSpPr>
          <p:cNvPr id="2" name="AutoShape 2" descr="Image result for titanic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4" descr="Image result for titanic funny movie pos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8" descr="data:image/jpeg;base64,/9j/4AAQSkZJRgABAQAAAQABAAD/2wCEAAkGBxASEBUQDxAVFRUVFRASFRUVEBUQFRUVFRUWFhUVFRUYHyggGBomGxUVITEhJSsrLi8uFx8zODMsNygtLisBCgoKDg0OFRAQGi0dHx0tLSstLS0tLSstKystLS0tLS0tKy0tKystLS0rLS0rLS0tLSstLS0rLS0tKzEtNy0tLf/AABEIASMArQMBIgACEQEDEQH/xAAcAAEAAgMBAQEAAAAAAAAAAAAAAgMBBAUGBwj/xABEEAABAwIDBAYHBQUGBwAAAAABAAIRAyEEEjEFQVFhBhMiU3GRBxdSgZOh0yMyQsHwFHKCsdEVM3OSovFDVGJjo8Lh/8QAGAEBAQEBAQAAAAAAAAAAAAAAAAIBAwT/xAAcEQEBAQEAAwEBAAAAAAAAAAAAARECEiExQQP/2gAMAwEAAhEDEQA/APjrVY1VNVjSvRHNa1WtKpaVa1dIyrWq1qpaVY0q4hc0qxqpaVMFdJWVcCpAqppUwVcrFkrBKjmWCVoySoFZJUCVNGCVW5ScVW4qKqIuVRVjlU4qK2IFVuUyqnLnVIFVlTcqyudUy1WNVIVgKQXNKsBVLSrmU3G4afcCVcTVjSrAVAU3ey7/AClTDHeyfIrpKmrGlTBVYY72T5FTDTwPkVcrEwVIFVLIKqVmLZSVXKzfgfJbpjJKwSo3OiFp4HyKzWsEqVHDufpYbyoBjrCDcgaRcroYkPawNpNceJaCSBrJjTXXxUWio4OkLPf/AKmj5FV19mSM1J08iQfmLflzVVLZ73CZDZ0kwoUnvo1QDa4nhHHxF/mOKi1TSfbXwVTiunt2kBUBFswv4wD/ACIHuXKcVzqoi4qBWXFQKitYaVY0qoFTBWRq0Fe42X0tqjE4TDYd5bhmHDUMpa0GpOVr3vMEiXE2B0XhWldDYN8XhwNTiMPHj1rVcrHvemvSTE4bHtZSf9m2nTc6mQC15Ln5pMSLAaHcq+hm0MxxYa95ptirTDzJY09ZaJMWDRbguV6UQRtE86VEjw7Q/mCr/RzSc5uMygn7EN49oipA8f6q9Tjl4bb9WnQDadR3WOcX1KjjnMQA1rS6eZPivQ7e2nVZhKFWm8tdU6skwDINMuOo4wvBMdZew6SNI2dgifZZ86Uj5Aq9TY4u08aKzhUiHFrQ+1i4SMw8RlXZ6MYRmUvqx9qXUmA/iABL48o9y85gsM+rUbSpiXOMDlxJ5DUrt7Z2q+jWFGgYZQDKYBaJcWiXEyJvp7pW6xzMfhjSqOpu/CbHiDdp8l6DovVHUvFR3ZztYAbjtwI8CT81Z0twgq0GYylcBrS7/DdcE+BPzPBcnBNJ2diCBpUpc9C2fKVujZqbPfhsZSyk5HvaGmdxcA5h81fh8U8bULM7spc9kZjECmSLeIC6XRjHMxVIU6t6lIsfzOUy1457j481yKLSds5R3rj7hTMnwWaNmnhTidpVGPc406RD8uYx2Q0AAbrmfcVqdIekVZtd1Kg7q2UzkAZ2ZI+8SfGRGll0dj4kU9r16T7daXBs2l1nM8xm+S4239lFuPqteIa5xqg+01/at78w9x3wptVieK20cRTo5wesY6oHOENFRpAgkj8QMjhN1xar+uxA3gkf5RdxHj2j7wp7Uxw/u6dmixP5CN3+wtrubMwbqTDVc0l24AXHLkZ8iBwcota0ekNWagb7LRPiYHzDQf4lyHFbOOpVQc9VsZy4i43RIABtEhajiptUwSoShKiVzrWAVMFVAqQKyUXArawOOq0X9ZRqOY8SA5pgidYK0gVMFXKx0cftbEV4/aKz6mWcud2YidYK2cN0gxjGhlPE1GtFg1r8oHuC44KkCqlG9iMdUqOz1HlzvaNzrNzvWziNs4mo0sqV3uaY7LnSLaWXLBUg5VqW9g9oVaU9TUczNE5TExpKzisdVqkGrUc8gQC4yY4LSDlLMt0x0xtzFAQMRUiIjMQI4RwWKe2sS1oa2u8NFgA6BHgudmWJW6Y2aGLqMf1lN7mvv2mnKb66K6ntnEtLnNrvBcZcQ6C42uTv0C55KwXLNMbmM2pXqx1tZ74gjM6SCNCDqF6NnSQVcO1m0KbnWIZiKUCsyYEkGztx3Ta03XjS5dj+06GUMLHEADVrDoIm5WWtaD3MpVQabxVa0hzSWPpg8MzDBBB5kcyr6m36sWawQImHTbS4IVgx2E7o/DplP7Qwfcf+Gkptal0ocT1ZPGrqZ0I4rgErp7b2iysGZA4Zc85gB96DaD4rkkqNawSorJKgprWAVIFVgqQKxqwFTBVQKkCt1K0FSBVQKkCq0XNcr6VVps4cBI3X38VqAqQKudYyxt1KMSQczeIVQKnhMW5h9psglhJyujjHiVccIHU+tpkGPvN3tk2sdZg6TpuV5Ovifn1r5kzKErEqNUmXLEqBKwSlEiVElRJUSVOjJKiSsEqMrNaySokrBKiSp1rJKjKEqKnWsLIKwiwTBUgVWsyt0WSpAquVlpWysWysyqwVlrlusbA1BA3B3ai8a62IkG3uutjBVXBwfScRVzdkABoII3HQb7W3Ry12nMQADqOxmNySActrEjj80zNLbkbhIABEBxjLIzAkiXHh7lUpjqvptxJLqbRTqiM1ICA8ycxpi0QcoyCTffC5dQ3+Sk2uZEmHCCKgJzXiJcDu5XGnJb1Jn7ScpysrZWlsjq21R2tIt1hljQGgAwTrr08vP1+pzHMJWCVsbRwFag8069N1NwJBDmlpkeOo56LUJXO7FMkqMookqdMCVElCVElZrWSVElYJWFmtZWERYCIiAiIgzKkCoIt0WArIKrlZlBZKsbVPObQZMiLQPl5KiVkOTRtMjUxwHs3aLTucJ1NgQstaDcSWibA9psgX57uE5dy1Q/8AX9VaMQYsdNBrAMyByM3G9bo+ldDsdTxlSlh9qU2VxVa+nSxJJNXM0Nim+oe0x7WtMAET1knNmBO/tb0c4fDfauAfRAOfNVNJzJP3s4GWBAuQBczuXzPZm0alCoKtGziAHAgOY8Egw4EQLgO5EAiIC+k7O9J7XUurrscSQ5pcACGzYZpnMLxPK4VT+nXxPjHldh7EpPJaXNzvOVrZE5G/i5F0E+C8njS3rH5Pu5nZd9psV6va2zaMzQxFOLuDc8Fh17B3t3RqNy8riKMGw/Me48Fl4nlepfq/L1Oc+NYrCy9hG5RU1giIsBERAREQEREBERAREQFlYRBlZlRRBKUzHRRRBPMePzTMVBZQSLjxUFlYQEREBERAREQEREBERAREQEREBERAREQEREBERAREQEREBERAREQEREBZCwrMO5gcC9pc28gOyE23Ogx5FB2MdsJ0ZqLXZW0aNSoXvYO26i2s9rBAmGu0ubcwsv6O1G4etUeAHUqlNh+2p5QC2oXtd/3A5rRlmb6aKrE9Iq7nVSxwa2qXEsDWuyghrcrXESOyxgkROUKivtvEPD2ueIqFzngU6bQ4uLCXQG6k02mRe3MrfQyNj1DSFVot1bqzpLGgMFQ0wQc0klzXCIG7WVsu2E52Ho1aQk1Oszy9gDAHVMroMFrctGqS427B0WizatYUzSD4aWdVGVs5M7qmXNExme4m955BTpbZrta1jXw1gcGgsY4Q4VAQ6R2hFWrZ0gZ3cU9Df2b0ZquxDKVZuVrqppHLVZnOUS8sF80DfBE2XGxNBzHljokGDlc14nkWmCt2pt/EuOY1O1mquDurpgg1Q4VIIbIBzOtpJJ1uq6u1qzpLi05hVB+zpiesdmfo3Unfu0EBBorCtxOIdUcXuiTEw1rRYACzQALBVLAREQEREBERAREQEREBERAREQEREBERAREQEREBERAREQEREBERAREQEREBERARSyq6kACOzJ3CJHK29BRlKQto0ariey4nfY/NYbgnH2R4uAJ8BqUGsQsK59PKYkG+6Y53IW3/AGe0kBlQEkOIsdwJ/JG45yKytTLXFp3EjyVaMEREBERAREQEREBERAREQERZCCxrXCHR4TeY5cFuswz5Je/JOpJufcqaQgSdYkcbaFXYbZ1WrcW335rLVTldRZh4gtc4+1c+YsFo1nljvs3kDk4hdA7DxbRZsji12n5rYwvRas93asIkk8eCnZP1tlrkNbUqyXEmAe0ST5lMNUNN0ixBFiNV6sbDdTb2RmI04LmY7CFjQajYJm7Tos8/eN8PTRx9OWFxHbDi53g6w/k3zXKXe2jhYosLdYe1/MAgiechcIqubsT1MrCIipIiIgIiICIiAiIgIiIC2qTGtbnfcn7rf/Z3LgN/hrrAoXE6oNptYlpm5Lhfw0XuNjYYZW+AXgqbtBzBXrtl9IaIhtQOZECSJFua59yuvFmPa4ag2NFtMpCNFrYDGUXtDmOaRyIK2H16Q1eB/EFBVVag3gvJ9KKQDYtrqdAN5K9BtHbVBn/EBPCR8+C846q3EOf2w4ARA0E6nmd3mpt9r5jiU6oqgtJOUD+I79OesLiYttMGGEnjIi69PsGjlpF797nkGIgfdE8oa8+S85tKM1uAMc3S78124+1y7/GmiIrQIiICIiAiIgIiICIiAiIg2MEwOeGuOtl6fCbHaWltWnVMkEVKdQC0QW5HAggm87l5ShUyuDhuMr6j0fxratKDqAo62OnGWOFsTZz6eJimSKby7sOuQPwyd5trC6nSTZVZ4gE5BEtFpW7gXZsWGCOyZMcQBNvevVMjMQRN4UauzHzp3RluUmh1ouMofSZbjncIze4D8lv4nZww1DM93bIgAAN13QvePptZ90c9Tr4L5z01xZzl5khsQCbGTCzrazly9svNPDl1u3FNo4iAXEcoEeS8k90lbu1tpvruBdYNGVrRo0b/AHk6laC68zI59XaIiKkiIiAiIgIiICLIVjQ1BUitvuAWMzv0EFazCtaeJPksyOP+ooKg08F7DohjQ2BN7g3jwXlbbj5lXYao9jppkSeOiyzYrm49oMHhXYjr24rqXkmcrxc850XsNlupN7bapeSBJ6wvHlMD3L5HlqTLqbT4EBbeCqPaZawA/vlv8lnjDyr6xjMYMpg3gr5v00r5qYg6vA9wDoCrxW1cSRlzNE/9WZcvFguAFSoXRJAENEqZPat9OPBSFuNa3eY8HT/RRb4iP3z+Uro5tRFvVA2OyXk/uz/MKtoqez5tCDVRdCnT9trR77pVZQ4+V0HPRTqRPZmOaggIiICIiAsysIgzmPFZzniVhEEusdxWRUd+gs0mAm5j3SunRZTaIbMnflJTW41adZ8XaTw7IWXV3ezHiAtxlEEmflIQhotB8iVmjWouMTng/uqNd7o/vCeWULYeGcD5LWrU97XQsa1evf7RWDXf7R8ypVKBFxed6qIVJS613tHzKiXHisIgIswkIMIswsIPqvqG2r3+D+LW+knqG2r3+D+LW+kv0ciD84+obavf4P4tb6Seobavf4P4tb6S/RyIPzj6htq9/g/i1vpJ6htq9/g/i1vpL9HIg/OI9A21e/wfxa30ln1D7V7/AAfxa30l+jUQfnMegrau6vg/i1vpK4ehPbHf4P4tb6S/QdV5AJAk8FqDHP7h+/dwn9foSHwj1KbY/wCYwfxa30lkehTbHf4P4tb6S+71Mc4G1CofAcgfzj3LH7e+P7h/l+v1HOA+EH0J7X7/AAfxa30lW/0G7WOtfB/FrfSX3t2Pd3L5mAI1tMjkn7c/uX3iLHlra3/xDXwJ3oL2toK+DA/xq30lA+gfavf4P4tb6S/QH7e+J6h8y0ARxm/ICBPitXaBq5szM9207DNAkVM1uNm/Lig+E+obavf4P4tb6Seobavf4P4tb6S+yivirCKmXsEmKkzlGYTExM6e5bdd1cENZ1lzWBJzWmpDL7hlYb8+aD4f6htq9/g/i1vpJ6htq9/g/i1vpL7fS68ghzquYO4FrSMroI/i/JQwtWv1gL+syl83D/uw4iQBYXb479EHxP1DbV7/AAfxa30k9Q21e/wfxa30l9rxdfEBxydbOZ5ALTljPaLaRk8zzXY2U95pNNScxL5Bt+IxryhBtoiICIiAiIgIiICIiAiIgIiICIiAiIgIiICIiD/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6" name="Shape 531"/>
          <p:cNvSpPr txBox="1">
            <a:spLocks noGrp="1"/>
          </p:cNvSpPr>
          <p:nvPr>
            <p:ph type="body" idx="1"/>
          </p:nvPr>
        </p:nvSpPr>
        <p:spPr>
          <a:xfrm>
            <a:off x="635006" y="1325800"/>
            <a:ext cx="11658594" cy="73004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1800" dirty="0">
                <a:latin typeface="Georgia"/>
                <a:ea typeface="Georgia"/>
                <a:cs typeface="Georgia"/>
                <a:sym typeface="Georgia"/>
              </a:rPr>
              <a:t>A </a:t>
            </a:r>
            <a:r>
              <a:rPr lang="en-US" sz="1800" b="1" dirty="0">
                <a:latin typeface="Georgia"/>
                <a:ea typeface="Georgia"/>
                <a:cs typeface="Georgia"/>
                <a:sym typeface="Georgia"/>
              </a:rPr>
              <a:t>Deep Net </a:t>
            </a:r>
            <a:r>
              <a:rPr lang="en-US" sz="1800" dirty="0">
                <a:latin typeface="Georgia"/>
                <a:ea typeface="Georgia"/>
                <a:cs typeface="Georgia"/>
                <a:sym typeface="Georgia"/>
              </a:rPr>
              <a:t>is a neural network that simply has two or more hidden layers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1800" dirty="0">
                <a:latin typeface="Georgia"/>
                <a:ea typeface="Georgia"/>
                <a:cs typeface="Georgia"/>
                <a:sym typeface="Georgia"/>
              </a:rPr>
              <a:t>What are the hidden layers doing? =&gt; Breaking down the problem into sub-problems 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1800" dirty="0">
                <a:latin typeface="Georgia"/>
                <a:ea typeface="Georgia"/>
                <a:cs typeface="Georgia"/>
                <a:sym typeface="Georgia"/>
              </a:rPr>
              <a:t>End result is a network that breaks down a complex question into very simple questions </a:t>
            </a:r>
          </a:p>
        </p:txBody>
      </p:sp>
      <p:pic>
        <p:nvPicPr>
          <p:cNvPr id="22" name="Picture 1" descr="\\bethe\hllee\robo\brain\data\101_ObjectCategories\Faces\image_0005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8782" y="3553199"/>
            <a:ext cx="2705073" cy="1841428"/>
          </a:xfrm>
          <a:prstGeom prst="rect">
            <a:avLst/>
          </a:prstGeom>
          <a:noFill/>
        </p:spPr>
      </p:pic>
      <p:sp>
        <p:nvSpPr>
          <p:cNvPr id="23" name="Rectangle 22"/>
          <p:cNvSpPr/>
          <p:nvPr/>
        </p:nvSpPr>
        <p:spPr>
          <a:xfrm>
            <a:off x="2069114" y="4213385"/>
            <a:ext cx="504617" cy="433077"/>
          </a:xfrm>
          <a:prstGeom prst="rect">
            <a:avLst/>
          </a:prstGeom>
          <a:noFill/>
          <a:ln w="635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9" tIns="45710" rIns="91419" bIns="45710"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2237319" y="4559846"/>
            <a:ext cx="588720" cy="519692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9" tIns="45710" rIns="91419" bIns="45710"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2489628" y="4213385"/>
            <a:ext cx="504617" cy="433077"/>
          </a:xfrm>
          <a:prstGeom prst="rect">
            <a:avLst/>
          </a:prstGeom>
          <a:noFill/>
          <a:ln w="635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9" tIns="45710" rIns="91419" bIns="45710"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1900908" y="3693693"/>
            <a:ext cx="1345645" cy="1559076"/>
          </a:xfrm>
          <a:prstGeom prst="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9" tIns="45710" rIns="91419" bIns="45710" rtlCol="0" anchor="ctr"/>
          <a:lstStyle/>
          <a:p>
            <a:pPr algn="ctr"/>
            <a:endParaRPr lang="en-US"/>
          </a:p>
        </p:txBody>
      </p:sp>
      <p:sp>
        <p:nvSpPr>
          <p:cNvPr id="27" name="Right Arrow 26"/>
          <p:cNvSpPr>
            <a:spLocks noChangeAspect="1"/>
          </p:cNvSpPr>
          <p:nvPr/>
        </p:nvSpPr>
        <p:spPr>
          <a:xfrm>
            <a:off x="3987800" y="4260850"/>
            <a:ext cx="755918" cy="3856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1431605" y="3033506"/>
            <a:ext cx="1390209" cy="4547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Input data</a:t>
            </a:r>
            <a:endParaRPr lang="ko-KR" altLang="en-US" sz="2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0399" y="2213347"/>
            <a:ext cx="6950149" cy="479070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-7847" y="7004050"/>
            <a:ext cx="449033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http://neuralnetworksanddeeplearning.com/chap1.html</a:t>
            </a:r>
          </a:p>
        </p:txBody>
      </p:sp>
    </p:spTree>
    <p:extLst>
      <p:ext uri="{BB962C8B-B14F-4D97-AF65-F5344CB8AC3E}">
        <p14:creationId xmlns:p14="http://schemas.microsoft.com/office/powerpoint/2010/main" val="344470267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Shape 532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>
                <a:latin typeface="Oswald"/>
                <a:ea typeface="Oswald"/>
                <a:cs typeface="Oswald"/>
                <a:sym typeface="Oswald"/>
              </a:rPr>
              <a:t>NEURAL NETWORKS</a:t>
            </a:r>
          </a:p>
        </p:txBody>
      </p:sp>
      <p:sp>
        <p:nvSpPr>
          <p:cNvPr id="2" name="AutoShape 2" descr="Image result for titanic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4" descr="Image result for titanic funny movie pos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8" descr="data:image/jpeg;base64,/9j/4AAQSkZJRgABAQAAAQABAAD/2wCEAAkGBxASEBUQDxAVFRUVFRASFRUVEBUQFRUVFRUWFhUVFRUYHyggGBomGxUVITEhJSsrLi8uFx8zODMsNygtLisBCgoKDg0OFRAQGi0dHx0tLSstLS0tLSstKystLS0tLS0tKy0tKystLS0rLS0rLS0tLSstLS0rLS0tKzEtNy0tLf/AABEIASMArQMBIgACEQEDEQH/xAAcAAEAAgMBAQEAAAAAAAAAAAAAAgMBBAUGBwj/xABEEAABAwIDBAYHBQUGBwAAAAABAAIRAyEEEjEFQVFhBhMiU3GRBxdSgZOh0yMyQsHwFHKCsdEVM3OSovFDVGJjo8Lh/8QAGAEBAQEBAQAAAAAAAAAAAAAAAAIBAwT/xAAcEQEBAQEAAwEBAAAAAAAAAAAAARECEiExQQP/2gAMAwEAAhEDEQA/APjrVY1VNVjSvRHNa1WtKpaVa1dIyrWq1qpaVY0q4hc0qxqpaVMFdJWVcCpAqppUwVcrFkrBKjmWCVoySoFZJUCVNGCVW5ScVW4qKqIuVRVjlU4qK2IFVuUyqnLnVIFVlTcqyudUy1WNVIVgKQXNKsBVLSrmU3G4afcCVcTVjSrAVAU3ey7/AClTDHeyfIrpKmrGlTBVYY72T5FTDTwPkVcrEwVIFVLIKqVmLZSVXKzfgfJbpjJKwSo3OiFp4HyKzWsEqVHDufpYbyoBjrCDcgaRcroYkPawNpNceJaCSBrJjTXXxUWio4OkLPf/AKmj5FV19mSM1J08iQfmLflzVVLZ73CZDZ0kwoUnvo1QDa4nhHHxF/mOKi1TSfbXwVTiunt2kBUBFswv4wD/ACIHuXKcVzqoi4qBWXFQKitYaVY0qoFTBWRq0Fe42X0tqjE4TDYd5bhmHDUMpa0GpOVr3vMEiXE2B0XhWldDYN8XhwNTiMPHj1rVcrHvemvSTE4bHtZSf9m2nTc6mQC15Ln5pMSLAaHcq+hm0MxxYa95ptirTDzJY09ZaJMWDRbguV6UQRtE86VEjw7Q/mCr/RzSc5uMygn7EN49oipA8f6q9Tjl4bb9WnQDadR3WOcX1KjjnMQA1rS6eZPivQ7e2nVZhKFWm8tdU6skwDINMuOo4wvBMdZew6SNI2dgifZZ86Uj5Aq9TY4u08aKzhUiHFrQ+1i4SMw8RlXZ6MYRmUvqx9qXUmA/iABL48o9y85gsM+rUbSpiXOMDlxJ5DUrt7Z2q+jWFGgYZQDKYBaJcWiXEyJvp7pW6xzMfhjSqOpu/CbHiDdp8l6DovVHUvFR3ZztYAbjtwI8CT81Z0twgq0GYylcBrS7/DdcE+BPzPBcnBNJ2diCBpUpc9C2fKVujZqbPfhsZSyk5HvaGmdxcA5h81fh8U8bULM7spc9kZjECmSLeIC6XRjHMxVIU6t6lIsfzOUy1457j481yKLSds5R3rj7hTMnwWaNmnhTidpVGPc406RD8uYx2Q0AAbrmfcVqdIekVZtd1Kg7q2UzkAZ2ZI+8SfGRGll0dj4kU9r16T7daXBs2l1nM8xm+S4239lFuPqteIa5xqg+01/at78w9x3wptVieK20cRTo5wesY6oHOENFRpAgkj8QMjhN1xar+uxA3gkf5RdxHj2j7wp7Uxw/u6dmixP5CN3+wtrubMwbqTDVc0l24AXHLkZ8iBwcota0ekNWagb7LRPiYHzDQf4lyHFbOOpVQc9VsZy4i43RIABtEhajiptUwSoShKiVzrWAVMFVAqQKyUXArawOOq0X9ZRqOY8SA5pgidYK0gVMFXKx0cftbEV4/aKz6mWcud2YidYK2cN0gxjGhlPE1GtFg1r8oHuC44KkCqlG9iMdUqOz1HlzvaNzrNzvWziNs4mo0sqV3uaY7LnSLaWXLBUg5VqW9g9oVaU9TUczNE5TExpKzisdVqkGrUc8gQC4yY4LSDlLMt0x0xtzFAQMRUiIjMQI4RwWKe2sS1oa2u8NFgA6BHgudmWJW6Y2aGLqMf1lN7mvv2mnKb66K6ntnEtLnNrvBcZcQ6C42uTv0C55KwXLNMbmM2pXqx1tZ74gjM6SCNCDqF6NnSQVcO1m0KbnWIZiKUCsyYEkGztx3Ta03XjS5dj+06GUMLHEADVrDoIm5WWtaD3MpVQabxVa0hzSWPpg8MzDBBB5kcyr6m36sWawQImHTbS4IVgx2E7o/DplP7Qwfcf+Gkptal0ocT1ZPGrqZ0I4rgErp7b2iysGZA4Zc85gB96DaD4rkkqNawSorJKgprWAVIFVgqQKxqwFTBVQKkCt1K0FSBVQKkCq0XNcr6VVps4cBI3X38VqAqQKudYyxt1KMSQczeIVQKnhMW5h9psglhJyujjHiVccIHU+tpkGPvN3tk2sdZg6TpuV5Ovifn1r5kzKErEqNUmXLEqBKwSlEiVElRJUSVOjJKiSsEqMrNaySokrBKiSp1rJKjKEqKnWsLIKwiwTBUgVWsyt0WSpAquVlpWysWysyqwVlrlusbA1BA3B3ai8a62IkG3uutjBVXBwfScRVzdkABoII3HQb7W3Ry12nMQADqOxmNySActrEjj80zNLbkbhIABEBxjLIzAkiXHh7lUpjqvptxJLqbRTqiM1ICA8ycxpi0QcoyCTffC5dQ3+Sk2uZEmHCCKgJzXiJcDu5XGnJb1Jn7ScpysrZWlsjq21R2tIt1hljQGgAwTrr08vP1+pzHMJWCVsbRwFag8069N1NwJBDmlpkeOo56LUJXO7FMkqMookqdMCVElCVElZrWSVElYJWFmtZWERYCIiAiIgzKkCoIt0WArIKrlZlBZKsbVPObQZMiLQPl5KiVkOTRtMjUxwHs3aLTucJ1NgQstaDcSWibA9psgX57uE5dy1Q/8AX9VaMQYsdNBrAMyByM3G9bo+ldDsdTxlSlh9qU2VxVa+nSxJJNXM0Nim+oe0x7WtMAET1knNmBO/tb0c4fDfauAfRAOfNVNJzJP3s4GWBAuQBczuXzPZm0alCoKtGziAHAgOY8Egw4EQLgO5EAiIC+k7O9J7XUurrscSQ5pcACGzYZpnMLxPK4VT+nXxPjHldh7EpPJaXNzvOVrZE5G/i5F0E+C8njS3rH5Pu5nZd9psV6va2zaMzQxFOLuDc8Fh17B3t3RqNy8riKMGw/Me48Fl4nlepfq/L1Oc+NYrCy9hG5RU1giIsBERAREQEREBERAREQFlYRBlZlRRBKUzHRRRBPMePzTMVBZQSLjxUFlYQEREBERAREQEREBERAREQEREBERAREQEREBERAREQEREBERAREQEREBZCwrMO5gcC9pc28gOyE23Ogx5FB2MdsJ0ZqLXZW0aNSoXvYO26i2s9rBAmGu0ubcwsv6O1G4etUeAHUqlNh+2p5QC2oXtd/3A5rRlmb6aKrE9Iq7nVSxwa2qXEsDWuyghrcrXESOyxgkROUKivtvEPD2ueIqFzngU6bQ4uLCXQG6k02mRe3MrfQyNj1DSFVot1bqzpLGgMFQ0wQc0klzXCIG7WVsu2E52Ho1aQk1Oszy9gDAHVMroMFrctGqS427B0WizatYUzSD4aWdVGVs5M7qmXNExme4m955BTpbZrta1jXw1gcGgsY4Q4VAQ6R2hFWrZ0gZ3cU9Df2b0ZquxDKVZuVrqppHLVZnOUS8sF80DfBE2XGxNBzHljokGDlc14nkWmCt2pt/EuOY1O1mquDurpgg1Q4VIIbIBzOtpJJ1uq6u1qzpLi05hVB+zpiesdmfo3Unfu0EBBorCtxOIdUcXuiTEw1rRYACzQALBVLAREQEREBERAREQEREBERAREQEREBERAREQEREBERAREQEREBERAREQEREBERARSyq6kACOzJ3CJHK29BRlKQto0ariey4nfY/NYbgnH2R4uAJ8BqUGsQsK59PKYkG+6Y53IW3/AGe0kBlQEkOIsdwJ/JG45yKytTLXFp3EjyVaMEREBERAREQEREBERAREQERZCCxrXCHR4TeY5cFuswz5Je/JOpJufcqaQgSdYkcbaFXYbZ1WrcW335rLVTldRZh4gtc4+1c+YsFo1nljvs3kDk4hdA7DxbRZsji12n5rYwvRas93asIkk8eCnZP1tlrkNbUqyXEmAe0ST5lMNUNN0ixBFiNV6sbDdTb2RmI04LmY7CFjQajYJm7Tos8/eN8PTRx9OWFxHbDi53g6w/k3zXKXe2jhYosLdYe1/MAgiechcIqubsT1MrCIipIiIgIiICIiAiIgIiIC2qTGtbnfcn7rf/Z3LgN/hrrAoXE6oNptYlpm5Lhfw0XuNjYYZW+AXgqbtBzBXrtl9IaIhtQOZECSJFua59yuvFmPa4ag2NFtMpCNFrYDGUXtDmOaRyIK2H16Q1eB/EFBVVag3gvJ9KKQDYtrqdAN5K9BtHbVBn/EBPCR8+C846q3EOf2w4ARA0E6nmd3mpt9r5jiU6oqgtJOUD+I79OesLiYttMGGEnjIi69PsGjlpF797nkGIgfdE8oa8+S85tKM1uAMc3S78124+1y7/GmiIrQIiICIiAiIgIiICIiAiIg2MEwOeGuOtl6fCbHaWltWnVMkEVKdQC0QW5HAggm87l5ShUyuDhuMr6j0fxratKDqAo62OnGWOFsTZz6eJimSKby7sOuQPwyd5trC6nSTZVZ4gE5BEtFpW7gXZsWGCOyZMcQBNvevVMjMQRN4UauzHzp3RluUmh1ouMofSZbjncIze4D8lv4nZww1DM93bIgAAN13QvePptZ90c9Tr4L5z01xZzl5khsQCbGTCzrazly9svNPDl1u3FNo4iAXEcoEeS8k90lbu1tpvruBdYNGVrRo0b/AHk6laC68zI59XaIiKkiIiAiIgIiICLIVjQ1BUitvuAWMzv0EFazCtaeJPksyOP+ooKg08F7DohjQ2BN7g3jwXlbbj5lXYao9jppkSeOiyzYrm49oMHhXYjr24rqXkmcrxc850XsNlupN7bapeSBJ6wvHlMD3L5HlqTLqbT4EBbeCqPaZawA/vlv8lnjDyr6xjMYMpg3gr5v00r5qYg6vA9wDoCrxW1cSRlzNE/9WZcvFguAFSoXRJAENEqZPat9OPBSFuNa3eY8HT/RRb4iP3z+Uro5tRFvVA2OyXk/uz/MKtoqez5tCDVRdCnT9trR77pVZQ4+V0HPRTqRPZmOaggIiICIiAsysIgzmPFZzniVhEEusdxWRUd+gs0mAm5j3SunRZTaIbMnflJTW41adZ8XaTw7IWXV3ezHiAtxlEEmflIQhotB8iVmjWouMTng/uqNd7o/vCeWULYeGcD5LWrU97XQsa1evf7RWDXf7R8ypVKBFxed6qIVJS613tHzKiXHisIgIswkIMIswsIPqvqG2r3+D+LW+knqG2r3+D+LW+kv0ciD84+obavf4P4tb6Seobavf4P4tb6S/RyIPzj6htq9/g/i1vpJ6htq9/g/i1vpL9HIg/OI9A21e/wfxa30ln1D7V7/AAfxa30l+jUQfnMegrau6vg/i1vpK4ehPbHf4P4tb6S/QdV5AJAk8FqDHP7h+/dwn9foSHwj1KbY/wCYwfxa30lkehTbHf4P4tb6S+71Mc4G1CofAcgfzj3LH7e+P7h/l+v1HOA+EH0J7X7/AAfxa30lW/0G7WOtfB/FrfSX3t2Pd3L5mAI1tMjkn7c/uX3iLHlra3/xDXwJ3oL2toK+DA/xq30lA+gfavf4P4tb6S/QH7e+J6h8y0ARxm/ICBPitXaBq5szM9207DNAkVM1uNm/Lig+E+obavf4P4tb6Seobavf4P4tb6S+yivirCKmXsEmKkzlGYTExM6e5bdd1cENZ1lzWBJzWmpDL7hlYb8+aD4f6htq9/g/i1vpJ6htq9/g/i1vpL7fS68ghzquYO4FrSMroI/i/JQwtWv1gL+syl83D/uw4iQBYXb479EHxP1DbV7/AAfxa30k9Q21e/wfxa30l9rxdfEBxydbOZ5ALTljPaLaRk8zzXY2U95pNNScxL5Bt+IxryhBtoiICIiAiIgIiICIiAiIgIiICIiAiIgIiICIiD/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6" name="Shape 531"/>
          <p:cNvSpPr txBox="1">
            <a:spLocks noGrp="1"/>
          </p:cNvSpPr>
          <p:nvPr>
            <p:ph type="body" idx="1"/>
          </p:nvPr>
        </p:nvSpPr>
        <p:spPr>
          <a:xfrm>
            <a:off x="635006" y="1325800"/>
            <a:ext cx="11658594" cy="73004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1800" dirty="0">
                <a:latin typeface="Georgia"/>
                <a:ea typeface="Georgia"/>
                <a:cs typeface="Georgia"/>
                <a:sym typeface="Georgia"/>
              </a:rPr>
              <a:t>Hidden layers extract different layers of patterns. 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1800" dirty="0">
                <a:latin typeface="Georgia"/>
                <a:ea typeface="Georgia"/>
                <a:cs typeface="Georgia"/>
                <a:sym typeface="Georgia"/>
              </a:rPr>
              <a:t>Each hidden layer gets more detailed and specific about the patterns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701800" y="1974850"/>
            <a:ext cx="9021600" cy="5134198"/>
            <a:chOff x="2357600" y="2058828"/>
            <a:chExt cx="8173875" cy="4516820"/>
          </a:xfrm>
        </p:grpSpPr>
        <p:graphicFrame>
          <p:nvGraphicFramePr>
            <p:cNvPr id="15" name="Object 9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480541460"/>
                </p:ext>
              </p:extLst>
            </p:nvPr>
          </p:nvGraphicFramePr>
          <p:xfrm>
            <a:off x="6785215" y="3663404"/>
            <a:ext cx="1606070" cy="99845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578" name="Acrobat Document" r:id="rId4" imgW="3436435" imgH="2308829" progId="AcroExch.Document.7">
                    <p:embed/>
                  </p:oleObj>
                </mc:Choice>
                <mc:Fallback>
                  <p:oleObj name="Acrobat Document" r:id="rId4" imgW="3436435" imgH="2308829" progId="AcroExch.Document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785215" y="3663404"/>
                          <a:ext cx="1606070" cy="99845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xmlns="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 xmlns="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6" name="TextBox 15"/>
            <p:cNvSpPr txBox="1"/>
            <p:nvPr/>
          </p:nvSpPr>
          <p:spPr bwMode="auto">
            <a:xfrm>
              <a:off x="6764808" y="3315946"/>
              <a:ext cx="1646885" cy="405853"/>
            </a:xfrm>
            <a:prstGeom prst="rect">
              <a:avLst/>
            </a:prstGeom>
            <a:solidFill>
              <a:schemeClr val="bg1"/>
            </a:solidFill>
          </p:spPr>
          <p:txBody>
            <a:bodyPr>
              <a:spAutoFit/>
            </a:bodyPr>
            <a:lstStyle/>
            <a:p>
              <a:pPr algn="ctr">
                <a:defRPr/>
              </a:pPr>
              <a:endParaRPr lang="en-US" sz="2000" dirty="0">
                <a:latin typeface="Calibri" pitchFamily="34" charset="0"/>
              </a:endParaRPr>
            </a:p>
          </p:txBody>
        </p:sp>
        <p:graphicFrame>
          <p:nvGraphicFramePr>
            <p:cNvPr id="17" name="Object 2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081001158"/>
                </p:ext>
              </p:extLst>
            </p:nvPr>
          </p:nvGraphicFramePr>
          <p:xfrm>
            <a:off x="7152609" y="4900316"/>
            <a:ext cx="871282" cy="5113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579" name="Acrobat Document" r:id="rId6" imgW="3436435" imgH="2316398" progId="AcroExch.Document.7">
                    <p:embed/>
                  </p:oleObj>
                </mc:Choice>
                <mc:Fallback>
                  <p:oleObj name="Acrobat Document" r:id="rId6" imgW="3436435" imgH="2316398" progId="AcroExch.Document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152609" y="4900316"/>
                          <a:ext cx="871282" cy="51137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xmlns="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 xmlns="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8" name="Up-Down Arrow 17"/>
            <p:cNvSpPr/>
            <p:nvPr/>
          </p:nvSpPr>
          <p:spPr bwMode="auto">
            <a:xfrm>
              <a:off x="7485699" y="4639208"/>
              <a:ext cx="205103" cy="260796"/>
            </a:xfrm>
            <a:prstGeom prst="upDownArrow">
              <a:avLst/>
            </a:prstGeom>
            <a:noFill/>
            <a:ln w="22225">
              <a:solidFill>
                <a:srgbClr val="0070C0">
                  <a:alpha val="7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9" name="Up-Down Arrow 18"/>
            <p:cNvSpPr/>
            <p:nvPr/>
          </p:nvSpPr>
          <p:spPr bwMode="auto">
            <a:xfrm>
              <a:off x="7485699" y="3448622"/>
              <a:ext cx="205103" cy="260796"/>
            </a:xfrm>
            <a:prstGeom prst="upDownArrow">
              <a:avLst/>
            </a:prstGeom>
            <a:noFill/>
            <a:ln w="22225">
              <a:solidFill>
                <a:srgbClr val="0070C0">
                  <a:alpha val="7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graphicFrame>
          <p:nvGraphicFramePr>
            <p:cNvPr id="20" name="Object 9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509049350"/>
                </p:ext>
              </p:extLst>
            </p:nvPr>
          </p:nvGraphicFramePr>
          <p:xfrm>
            <a:off x="6785216" y="2405601"/>
            <a:ext cx="1606069" cy="10578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580" name="Acrobat Document" r:id="rId8" imgW="3436435" imgH="2445927" progId="AcroExch.Document.7">
                    <p:embed/>
                  </p:oleObj>
                </mc:Choice>
                <mc:Fallback>
                  <p:oleObj name="Acrobat Document" r:id="rId8" imgW="3436435" imgH="2445927" progId="AcroExch.Document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785216" y="2405601"/>
                          <a:ext cx="1606069" cy="10578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xmlns="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 xmlns="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1" name="TextBox 20"/>
            <p:cNvSpPr txBox="1"/>
            <p:nvPr/>
          </p:nvSpPr>
          <p:spPr bwMode="auto">
            <a:xfrm>
              <a:off x="6121400" y="2058828"/>
              <a:ext cx="2895600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sz="2000" dirty="0">
                  <a:latin typeface="Calibri" pitchFamily="34" charset="0"/>
                </a:rPr>
                <a:t>Feature representation</a:t>
              </a:r>
            </a:p>
          </p:txBody>
        </p:sp>
        <p:pic>
          <p:nvPicPr>
            <p:cNvPr id="22" name="Picture 1" descr="\\bethe\hllee\robo\brain\data\101_ObjectCategories\Faces\image_0005.jpg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2357600" y="3527648"/>
              <a:ext cx="2450888" cy="1620000"/>
            </a:xfrm>
            <a:prstGeom prst="rect">
              <a:avLst/>
            </a:prstGeom>
            <a:noFill/>
          </p:spPr>
        </p:pic>
        <p:sp>
          <p:nvSpPr>
            <p:cNvPr id="23" name="Rectangle 22"/>
            <p:cNvSpPr/>
            <p:nvPr/>
          </p:nvSpPr>
          <p:spPr>
            <a:xfrm>
              <a:off x="3544805" y="4108448"/>
              <a:ext cx="457200" cy="381000"/>
            </a:xfrm>
            <a:prstGeom prst="rect">
              <a:avLst/>
            </a:prstGeom>
            <a:noFill/>
            <a:ln w="635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19" tIns="45710" rIns="91419" bIns="45710"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3697205" y="4413248"/>
              <a:ext cx="533400" cy="457200"/>
            </a:xfrm>
            <a:prstGeom prst="rect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19" tIns="45710" rIns="91419" bIns="45710"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3925805" y="4108448"/>
              <a:ext cx="457200" cy="381000"/>
            </a:xfrm>
            <a:prstGeom prst="rect">
              <a:avLst/>
            </a:prstGeom>
            <a:noFill/>
            <a:ln w="6350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19" tIns="45710" rIns="91419" bIns="45710"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3392405" y="3651248"/>
              <a:ext cx="1219200" cy="1371600"/>
            </a:xfrm>
            <a:prstGeom prst="rect">
              <a:avLst/>
            </a:prstGeom>
            <a:noFill/>
            <a:ln w="635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19" tIns="45710" rIns="91419" bIns="45710" rtlCol="0" anchor="ctr"/>
            <a:lstStyle/>
            <a:p>
              <a:pPr algn="ctr"/>
              <a:endParaRPr lang="en-US"/>
            </a:p>
          </p:txBody>
        </p:sp>
        <p:sp>
          <p:nvSpPr>
            <p:cNvPr id="27" name="Right Arrow 26"/>
            <p:cNvSpPr>
              <a:spLocks noChangeAspect="1"/>
            </p:cNvSpPr>
            <p:nvPr/>
          </p:nvSpPr>
          <p:spPr>
            <a:xfrm>
              <a:off x="5283200" y="4150206"/>
              <a:ext cx="684887" cy="33924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2967200" y="3070448"/>
              <a:ext cx="125957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/>
                <a:t>Input data</a:t>
              </a:r>
              <a:endParaRPr lang="ko-KR" altLang="en-US" sz="2000" dirty="0"/>
            </a:p>
          </p:txBody>
        </p:sp>
        <p:sp>
          <p:nvSpPr>
            <p:cNvPr id="31" name="TextBox 30"/>
            <p:cNvSpPr txBox="1"/>
            <p:nvPr/>
          </p:nvSpPr>
          <p:spPr bwMode="auto">
            <a:xfrm>
              <a:off x="8626475" y="4802028"/>
              <a:ext cx="1371600" cy="70788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sz="2000" dirty="0">
                  <a:latin typeface="Calibri" pitchFamily="34" charset="0"/>
                </a:rPr>
                <a:t>1st layer</a:t>
              </a:r>
            </a:p>
            <a:p>
              <a:pPr>
                <a:defRPr/>
              </a:pPr>
              <a:r>
                <a:rPr lang="en-US" sz="2000" dirty="0">
                  <a:latin typeface="Calibri" pitchFamily="34" charset="0"/>
                </a:rPr>
                <a:t>“Edges”</a:t>
              </a:r>
            </a:p>
          </p:txBody>
        </p:sp>
        <p:sp>
          <p:nvSpPr>
            <p:cNvPr id="32" name="TextBox 31"/>
            <p:cNvSpPr txBox="1"/>
            <p:nvPr/>
          </p:nvSpPr>
          <p:spPr bwMode="auto">
            <a:xfrm>
              <a:off x="8626475" y="3865542"/>
              <a:ext cx="1905000" cy="70788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sz="2000" dirty="0">
                  <a:latin typeface="Calibri" pitchFamily="34" charset="0"/>
                </a:rPr>
                <a:t>2nd layer</a:t>
              </a:r>
            </a:p>
            <a:p>
              <a:pPr>
                <a:defRPr/>
              </a:pPr>
              <a:r>
                <a:rPr lang="en-US" sz="2000" dirty="0">
                  <a:latin typeface="Calibri" pitchFamily="34" charset="0"/>
                </a:rPr>
                <a:t>“Object parts”</a:t>
              </a:r>
            </a:p>
          </p:txBody>
        </p:sp>
        <p:sp>
          <p:nvSpPr>
            <p:cNvPr id="33" name="TextBox 32"/>
            <p:cNvSpPr txBox="1"/>
            <p:nvPr/>
          </p:nvSpPr>
          <p:spPr bwMode="auto">
            <a:xfrm>
              <a:off x="8626475" y="2646342"/>
              <a:ext cx="1371600" cy="70788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sz="2000" dirty="0">
                  <a:latin typeface="Calibri" pitchFamily="34" charset="0"/>
                </a:rPr>
                <a:t>3rd layer</a:t>
              </a:r>
            </a:p>
            <a:p>
              <a:pPr>
                <a:defRPr/>
              </a:pPr>
              <a:r>
                <a:rPr lang="en-US" sz="2000" dirty="0">
                  <a:latin typeface="Calibri" pitchFamily="34" charset="0"/>
                </a:rPr>
                <a:t>“Objects”</a:t>
              </a:r>
            </a:p>
          </p:txBody>
        </p:sp>
        <p:pic>
          <p:nvPicPr>
            <p:cNvPr id="34" name="Picture 3"/>
            <p:cNvPicPr>
              <a:picLocks noChangeAspect="1" noChangeArrowheads="1"/>
            </p:cNvPicPr>
            <p:nvPr/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7283450" y="5661248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6" name="TextBox 35"/>
            <p:cNvSpPr txBox="1"/>
            <p:nvPr/>
          </p:nvSpPr>
          <p:spPr>
            <a:xfrm>
              <a:off x="8626475" y="5773539"/>
              <a:ext cx="1040462" cy="400089"/>
            </a:xfrm>
            <a:prstGeom prst="rect">
              <a:avLst/>
            </a:prstGeom>
            <a:noFill/>
          </p:spPr>
          <p:txBody>
            <a:bodyPr wrap="square" lIns="91419" tIns="45710" rIns="91419" bIns="45710" rtlCol="0">
              <a:spAutoFit/>
            </a:bodyPr>
            <a:lstStyle/>
            <a:p>
              <a:pPr eaLnBrk="0" hangingPunct="0">
                <a:spcBef>
                  <a:spcPct val="0"/>
                </a:spcBef>
              </a:pPr>
              <a:r>
                <a:rPr lang="en-US" sz="2000" dirty="0"/>
                <a:t>Pixels</a:t>
              </a:r>
            </a:p>
          </p:txBody>
        </p:sp>
        <p:sp>
          <p:nvSpPr>
            <p:cNvPr id="37" name="Up-Down Arrow 36"/>
            <p:cNvSpPr/>
            <p:nvPr/>
          </p:nvSpPr>
          <p:spPr bwMode="auto">
            <a:xfrm>
              <a:off x="7485699" y="5410643"/>
              <a:ext cx="205103" cy="260796"/>
            </a:xfrm>
            <a:prstGeom prst="upDownArrow">
              <a:avLst/>
            </a:prstGeom>
            <a:noFill/>
            <a:ln w="22225">
              <a:solidFill>
                <a:srgbClr val="0070C0">
                  <a:alpha val="7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8354197" y="6206316"/>
              <a:ext cx="203440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800" dirty="0"/>
                <a:t>[Lee et al., ICML’09]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66373701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Shape 532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>
                <a:latin typeface="Oswald"/>
                <a:ea typeface="Oswald"/>
                <a:cs typeface="Oswald"/>
                <a:sym typeface="Oswald"/>
              </a:rPr>
              <a:t>NEURAL NETWORKS</a:t>
            </a:r>
          </a:p>
        </p:txBody>
      </p:sp>
      <p:sp>
        <p:nvSpPr>
          <p:cNvPr id="2" name="AutoShape 2" descr="Image result for titanic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4" descr="Image result for titanic funny movie pos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8" descr="data:image/jpeg;base64,/9j/4AAQSkZJRgABAQAAAQABAAD/2wCEAAkGBxASEBUQDxAVFRUVFRASFRUVEBUQFRUVFRUWFhUVFRUYHyggGBomGxUVITEhJSsrLi8uFx8zODMsNygtLisBCgoKDg0OFRAQGi0dHx0tLSstLS0tLSstKystLS0tLS0tKy0tKystLS0rLS0rLS0tLSstLS0rLS0tKzEtNy0tLf/AABEIASMArQMBIgACEQEDEQH/xAAcAAEAAgMBAQEAAAAAAAAAAAAAAgMBBAUGBwj/xABEEAABAwIDBAYHBQUGBwAAAAABAAIRAyEEEjEFQVFhBhMiU3GRBxdSgZOh0yMyQsHwFHKCsdEVM3OSovFDVGJjo8Lh/8QAGAEBAQEBAQAAAAAAAAAAAAAAAAIBAwT/xAAcEQEBAQEAAwEBAAAAAAAAAAAAARECEiExQQP/2gAMAwEAAhEDEQA/APjrVY1VNVjSvRHNa1WtKpaVa1dIyrWq1qpaVY0q4hc0qxqpaVMFdJWVcCpAqppUwVcrFkrBKjmWCVoySoFZJUCVNGCVW5ScVW4qKqIuVRVjlU4qK2IFVuUyqnLnVIFVlTcqyudUy1WNVIVgKQXNKsBVLSrmU3G4afcCVcTVjSrAVAU3ey7/AClTDHeyfIrpKmrGlTBVYY72T5FTDTwPkVcrEwVIFVLIKqVmLZSVXKzfgfJbpjJKwSo3OiFp4HyKzWsEqVHDufpYbyoBjrCDcgaRcroYkPawNpNceJaCSBrJjTXXxUWio4OkLPf/AKmj5FV19mSM1J08iQfmLflzVVLZ73CZDZ0kwoUnvo1QDa4nhHHxF/mOKi1TSfbXwVTiunt2kBUBFswv4wD/ACIHuXKcVzqoi4qBWXFQKitYaVY0qoFTBWRq0Fe42X0tqjE4TDYd5bhmHDUMpa0GpOVr3vMEiXE2B0XhWldDYN8XhwNTiMPHj1rVcrHvemvSTE4bHtZSf9m2nTc6mQC15Ln5pMSLAaHcq+hm0MxxYa95ptirTDzJY09ZaJMWDRbguV6UQRtE86VEjw7Q/mCr/RzSc5uMygn7EN49oipA8f6q9Tjl4bb9WnQDadR3WOcX1KjjnMQA1rS6eZPivQ7e2nVZhKFWm8tdU6skwDINMuOo4wvBMdZew6SNI2dgifZZ86Uj5Aq9TY4u08aKzhUiHFrQ+1i4SMw8RlXZ6MYRmUvqx9qXUmA/iABL48o9y85gsM+rUbSpiXOMDlxJ5DUrt7Z2q+jWFGgYZQDKYBaJcWiXEyJvp7pW6xzMfhjSqOpu/CbHiDdp8l6DovVHUvFR3ZztYAbjtwI8CT81Z0twgq0GYylcBrS7/DdcE+BPzPBcnBNJ2diCBpUpc9C2fKVujZqbPfhsZSyk5HvaGmdxcA5h81fh8U8bULM7spc9kZjECmSLeIC6XRjHMxVIU6t6lIsfzOUy1457j481yKLSds5R3rj7hTMnwWaNmnhTidpVGPc406RD8uYx2Q0AAbrmfcVqdIekVZtd1Kg7q2UzkAZ2ZI+8SfGRGll0dj4kU9r16T7daXBs2l1nM8xm+S4239lFuPqteIa5xqg+01/at78w9x3wptVieK20cRTo5wesY6oHOENFRpAgkj8QMjhN1xar+uxA3gkf5RdxHj2j7wp7Uxw/u6dmixP5CN3+wtrubMwbqTDVc0l24AXHLkZ8iBwcota0ekNWagb7LRPiYHzDQf4lyHFbOOpVQc9VsZy4i43RIABtEhajiptUwSoShKiVzrWAVMFVAqQKyUXArawOOq0X9ZRqOY8SA5pgidYK0gVMFXKx0cftbEV4/aKz6mWcud2YidYK2cN0gxjGhlPE1GtFg1r8oHuC44KkCqlG9iMdUqOz1HlzvaNzrNzvWziNs4mo0sqV3uaY7LnSLaWXLBUg5VqW9g9oVaU9TUczNE5TExpKzisdVqkGrUc8gQC4yY4LSDlLMt0x0xtzFAQMRUiIjMQI4RwWKe2sS1oa2u8NFgA6BHgudmWJW6Y2aGLqMf1lN7mvv2mnKb66K6ntnEtLnNrvBcZcQ6C42uTv0C55KwXLNMbmM2pXqx1tZ74gjM6SCNCDqF6NnSQVcO1m0KbnWIZiKUCsyYEkGztx3Ta03XjS5dj+06GUMLHEADVrDoIm5WWtaD3MpVQabxVa0hzSWPpg8MzDBBB5kcyr6m36sWawQImHTbS4IVgx2E7o/DplP7Qwfcf+Gkptal0ocT1ZPGrqZ0I4rgErp7b2iysGZA4Zc85gB96DaD4rkkqNawSorJKgprWAVIFVgqQKxqwFTBVQKkCt1K0FSBVQKkCq0XNcr6VVps4cBI3X38VqAqQKudYyxt1KMSQczeIVQKnhMW5h9psglhJyujjHiVccIHU+tpkGPvN3tk2sdZg6TpuV5Ovifn1r5kzKErEqNUmXLEqBKwSlEiVElRJUSVOjJKiSsEqMrNaySokrBKiSp1rJKjKEqKnWsLIKwiwTBUgVWsyt0WSpAquVlpWysWysyqwVlrlusbA1BA3B3ai8a62IkG3uutjBVXBwfScRVzdkABoII3HQb7W3Ry12nMQADqOxmNySActrEjj80zNLbkbhIABEBxjLIzAkiXHh7lUpjqvptxJLqbRTqiM1ICA8ycxpi0QcoyCTffC5dQ3+Sk2uZEmHCCKgJzXiJcDu5XGnJb1Jn7ScpysrZWlsjq21R2tIt1hljQGgAwTrr08vP1+pzHMJWCVsbRwFag8069N1NwJBDmlpkeOo56LUJXO7FMkqMookqdMCVElCVElZrWSVElYJWFmtZWERYCIiAiIgzKkCoIt0WArIKrlZlBZKsbVPObQZMiLQPl5KiVkOTRtMjUxwHs3aLTucJ1NgQstaDcSWibA9psgX57uE5dy1Q/8AX9VaMQYsdNBrAMyByM3G9bo+ldDsdTxlSlh9qU2VxVa+nSxJJNXM0Nim+oe0x7WtMAET1knNmBO/tb0c4fDfauAfRAOfNVNJzJP3s4GWBAuQBczuXzPZm0alCoKtGziAHAgOY8Egw4EQLgO5EAiIC+k7O9J7XUurrscSQ5pcACGzYZpnMLxPK4VT+nXxPjHldh7EpPJaXNzvOVrZE5G/i5F0E+C8njS3rH5Pu5nZd9psV6va2zaMzQxFOLuDc8Fh17B3t3RqNy8riKMGw/Me48Fl4nlepfq/L1Oc+NYrCy9hG5RU1giIsBERAREQEREBERAREQFlYRBlZlRRBKUzHRRRBPMePzTMVBZQSLjxUFlYQEREBERAREQEREBERAREQEREBERAREQEREBERAREQEREBERAREQEREBZCwrMO5gcC9pc28gOyE23Ogx5FB2MdsJ0ZqLXZW0aNSoXvYO26i2s9rBAmGu0ubcwsv6O1G4etUeAHUqlNh+2p5QC2oXtd/3A5rRlmb6aKrE9Iq7nVSxwa2qXEsDWuyghrcrXESOyxgkROUKivtvEPD2ueIqFzngU6bQ4uLCXQG6k02mRe3MrfQyNj1DSFVot1bqzpLGgMFQ0wQc0klzXCIG7WVsu2E52Ho1aQk1Oszy9gDAHVMroMFrctGqS427B0WizatYUzSD4aWdVGVs5M7qmXNExme4m955BTpbZrta1jXw1gcGgsY4Q4VAQ6R2hFWrZ0gZ3cU9Df2b0ZquxDKVZuVrqppHLVZnOUS8sF80DfBE2XGxNBzHljokGDlc14nkWmCt2pt/EuOY1O1mquDurpgg1Q4VIIbIBzOtpJJ1uq6u1qzpLi05hVB+zpiesdmfo3Unfu0EBBorCtxOIdUcXuiTEw1rRYACzQALBVLAREQEREBERAREQEREBERAREQEREBERAREQEREBERAREQEREBERAREQEREBERARSyq6kACOzJ3CJHK29BRlKQto0ariey4nfY/NYbgnH2R4uAJ8BqUGsQsK59PKYkG+6Y53IW3/AGe0kBlQEkOIsdwJ/JG45yKytTLXFp3EjyVaMEREBERAREQEREBERAREQERZCCxrXCHR4TeY5cFuswz5Je/JOpJufcqaQgSdYkcbaFXYbZ1WrcW335rLVTldRZh4gtc4+1c+YsFo1nljvs3kDk4hdA7DxbRZsji12n5rYwvRas93asIkk8eCnZP1tlrkNbUqyXEmAe0ST5lMNUNN0ixBFiNV6sbDdTb2RmI04LmY7CFjQajYJm7Tos8/eN8PTRx9OWFxHbDi53g6w/k3zXKXe2jhYosLdYe1/MAgiechcIqubsT1MrCIipIiIgIiICIiAiIgIiIC2qTGtbnfcn7rf/Z3LgN/hrrAoXE6oNptYlpm5Lhfw0XuNjYYZW+AXgqbtBzBXrtl9IaIhtQOZECSJFua59yuvFmPa4ag2NFtMpCNFrYDGUXtDmOaRyIK2H16Q1eB/EFBVVag3gvJ9KKQDYtrqdAN5K9BtHbVBn/EBPCR8+C846q3EOf2w4ARA0E6nmd3mpt9r5jiU6oqgtJOUD+I79OesLiYttMGGEnjIi69PsGjlpF797nkGIgfdE8oa8+S85tKM1uAMc3S78124+1y7/GmiIrQIiICIiAiIgIiICIiAiIg2MEwOeGuOtl6fCbHaWltWnVMkEVKdQC0QW5HAggm87l5ShUyuDhuMr6j0fxratKDqAo62OnGWOFsTZz6eJimSKby7sOuQPwyd5trC6nSTZVZ4gE5BEtFpW7gXZsWGCOyZMcQBNvevVMjMQRN4UauzHzp3RluUmh1ouMofSZbjncIze4D8lv4nZww1DM93bIgAAN13QvePptZ90c9Tr4L5z01xZzl5khsQCbGTCzrazly9svNPDl1u3FNo4iAXEcoEeS8k90lbu1tpvruBdYNGVrRo0b/AHk6laC68zI59XaIiKkiIiAiIgIiICLIVjQ1BUitvuAWMzv0EFazCtaeJPksyOP+ooKg08F7DohjQ2BN7g3jwXlbbj5lXYao9jppkSeOiyzYrm49oMHhXYjr24rqXkmcrxc850XsNlupN7bapeSBJ6wvHlMD3L5HlqTLqbT4EBbeCqPaZawA/vlv8lnjDyr6xjMYMpg3gr5v00r5qYg6vA9wDoCrxW1cSRlzNE/9WZcvFguAFSoXRJAENEqZPat9OPBSFuNa3eY8HT/RRb4iP3z+Uro5tRFvVA2OyXk/uz/MKtoqez5tCDVRdCnT9trR77pVZQ4+V0HPRTqRPZmOaggIiICIiAsysIgzmPFZzniVhEEusdxWRUd+gs0mAm5j3SunRZTaIbMnflJTW41adZ8XaTw7IWXV3ezHiAtxlEEmflIQhotB8iVmjWouMTng/uqNd7o/vCeWULYeGcD5LWrU97XQsa1evf7RWDXf7R8ypVKBFxed6qIVJS613tHzKiXHisIgIswkIMIswsIPqvqG2r3+D+LW+knqG2r3+D+LW+kv0ciD84+obavf4P4tb6Seobavf4P4tb6S/RyIPzj6htq9/g/i1vpJ6htq9/g/i1vpL9HIg/OI9A21e/wfxa30ln1D7V7/AAfxa30l+jUQfnMegrau6vg/i1vpK4ehPbHf4P4tb6S/QdV5AJAk8FqDHP7h+/dwn9foSHwj1KbY/wCYwfxa30lkehTbHf4P4tb6S+71Mc4G1CofAcgfzj3LH7e+P7h/l+v1HOA+EH0J7X7/AAfxa30lW/0G7WOtfB/FrfSX3t2Pd3L5mAI1tMjkn7c/uX3iLHlra3/xDXwJ3oL2toK+DA/xq30lA+gfavf4P4tb6S/QH7e+J6h8y0ARxm/ICBPitXaBq5szM9207DNAkVM1uNm/Lig+E+obavf4P4tb6Seobavf4P4tb6S+yivirCKmXsEmKkzlGYTExM6e5bdd1cENZ1lzWBJzWmpDL7hlYb8+aD4f6htq9/g/i1vpJ6htq9/g/i1vpL7fS68ghzquYO4FrSMroI/i/JQwtWv1gL+syl83D/uw4iQBYXb479EHxP1DbV7/AAfxa30k9Q21e/wfxa30l9rxdfEBxydbOZ5ALTljPaLaRk8zzXY2U95pNNScxL5Bt+IxryhBtoiICIiAiIgIiICIiAiIgIiICIiAiIgIiICIiD/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6" name="Shape 531"/>
          <p:cNvSpPr txBox="1">
            <a:spLocks noGrp="1"/>
          </p:cNvSpPr>
          <p:nvPr>
            <p:ph type="body" idx="1"/>
          </p:nvPr>
        </p:nvSpPr>
        <p:spPr>
          <a:xfrm>
            <a:off x="635006" y="1325800"/>
            <a:ext cx="11658594" cy="73004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1800" dirty="0">
                <a:latin typeface="Georgia"/>
                <a:ea typeface="Georgia"/>
                <a:cs typeface="Georgia"/>
                <a:sym typeface="Georgia"/>
              </a:rPr>
              <a:t>In the case of identifying handwritten digits using a neural network, you can look at the hidden layers recognizing patterns in the digits: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0" y="1974850"/>
            <a:ext cx="10744200" cy="5239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43307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Shape 811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>
                <a:latin typeface="Oswald"/>
                <a:ea typeface="Oswald"/>
                <a:cs typeface="Oswald"/>
                <a:sym typeface="Oswald"/>
              </a:rPr>
              <a:t>CONCLUSION</a:t>
            </a:r>
          </a:p>
        </p:txBody>
      </p:sp>
      <p:sp>
        <p:nvSpPr>
          <p:cNvPr id="812" name="Shape 812"/>
          <p:cNvSpPr/>
          <p:nvPr/>
        </p:nvSpPr>
        <p:spPr>
          <a:xfrm>
            <a:off x="635000" y="1473200"/>
            <a:ext cx="11734800" cy="28067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lvl="0" rtl="0">
              <a:lnSpc>
                <a:spcPct val="88333"/>
              </a:lnSpc>
              <a:spcBef>
                <a:spcPts val="0"/>
              </a:spcBef>
              <a:buNone/>
            </a:pPr>
            <a:endParaRPr dirty="0">
              <a:latin typeface="Oswald"/>
              <a:ea typeface="Oswald"/>
              <a:cs typeface="Oswald"/>
              <a:sym typeface="Oswald"/>
            </a:endParaRPr>
          </a:p>
          <a:p>
            <a:pPr marL="0" marR="0" lvl="0" indent="0" algn="l" rtl="0">
              <a:lnSpc>
                <a:spcPct val="88333"/>
              </a:lnSpc>
              <a:spcBef>
                <a:spcPts val="0"/>
              </a:spcBef>
              <a:buSzPct val="25000"/>
              <a:buNone/>
            </a:pPr>
            <a:r>
              <a:rPr lang="en-US" sz="9600" b="1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TYPES OF NEURAL NETWORKS</a:t>
            </a:r>
          </a:p>
        </p:txBody>
      </p:sp>
    </p:spTree>
    <p:extLst>
      <p:ext uri="{BB962C8B-B14F-4D97-AF65-F5344CB8AC3E}">
        <p14:creationId xmlns:p14="http://schemas.microsoft.com/office/powerpoint/2010/main" val="381781665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Shape 532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>
                <a:latin typeface="Oswald"/>
                <a:ea typeface="Oswald"/>
                <a:cs typeface="Oswald"/>
                <a:sym typeface="Oswald"/>
              </a:rPr>
              <a:t>NEURAL NETWORKS</a:t>
            </a:r>
          </a:p>
        </p:txBody>
      </p:sp>
      <p:sp>
        <p:nvSpPr>
          <p:cNvPr id="2" name="AutoShape 2" descr="Image result for titanic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4" descr="Image result for titanic funny movie pos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8" descr="data:image/jpeg;base64,/9j/4AAQSkZJRgABAQAAAQABAAD/2wCEAAkGBxASEBUQDxAVFRUVFRASFRUVEBUQFRUVFRUWFhUVFRUYHyggGBomGxUVITEhJSsrLi8uFx8zODMsNygtLisBCgoKDg0OFRAQGi0dHx0tLSstLS0tLSstKystLS0tLS0tKy0tKystLS0rLS0rLS0tLSstLS0rLS0tKzEtNy0tLf/AABEIASMArQMBIgACEQEDEQH/xAAcAAEAAgMBAQEAAAAAAAAAAAAAAgMBBAUGBwj/xABEEAABAwIDBAYHBQUGBwAAAAABAAIRAyEEEjEFQVFhBhMiU3GRBxdSgZOh0yMyQsHwFHKCsdEVM3OSovFDVGJjo8Lh/8QAGAEBAQEBAQAAAAAAAAAAAAAAAAIBAwT/xAAcEQEBAQEAAwEBAAAAAAAAAAAAARECEiExQQP/2gAMAwEAAhEDEQA/APjrVY1VNVjSvRHNa1WtKpaVa1dIyrWq1qpaVY0q4hc0qxqpaVMFdJWVcCpAqppUwVcrFkrBKjmWCVoySoFZJUCVNGCVW5ScVW4qKqIuVRVjlU4qK2IFVuUyqnLnVIFVlTcqyudUy1WNVIVgKQXNKsBVLSrmU3G4afcCVcTVjSrAVAU3ey7/AClTDHeyfIrpKmrGlTBVYY72T5FTDTwPkVcrEwVIFVLIKqVmLZSVXKzfgfJbpjJKwSo3OiFp4HyKzWsEqVHDufpYbyoBjrCDcgaRcroYkPawNpNceJaCSBrJjTXXxUWio4OkLPf/AKmj5FV19mSM1J08iQfmLflzVVLZ73CZDZ0kwoUnvo1QDa4nhHHxF/mOKi1TSfbXwVTiunt2kBUBFswv4wD/ACIHuXKcVzqoi4qBWXFQKitYaVY0qoFTBWRq0Fe42X0tqjE4TDYd5bhmHDUMpa0GpOVr3vMEiXE2B0XhWldDYN8XhwNTiMPHj1rVcrHvemvSTE4bHtZSf9m2nTc6mQC15Ln5pMSLAaHcq+hm0MxxYa95ptirTDzJY09ZaJMWDRbguV6UQRtE86VEjw7Q/mCr/RzSc5uMygn7EN49oipA8f6q9Tjl4bb9WnQDadR3WOcX1KjjnMQA1rS6eZPivQ7e2nVZhKFWm8tdU6skwDINMuOo4wvBMdZew6SNI2dgifZZ86Uj5Aq9TY4u08aKzhUiHFrQ+1i4SMw8RlXZ6MYRmUvqx9qXUmA/iABL48o9y85gsM+rUbSpiXOMDlxJ5DUrt7Z2q+jWFGgYZQDKYBaJcWiXEyJvp7pW6xzMfhjSqOpu/CbHiDdp8l6DovVHUvFR3ZztYAbjtwI8CT81Z0twgq0GYylcBrS7/DdcE+BPzPBcnBNJ2diCBpUpc9C2fKVujZqbPfhsZSyk5HvaGmdxcA5h81fh8U8bULM7spc9kZjECmSLeIC6XRjHMxVIU6t6lIsfzOUy1457j481yKLSds5R3rj7hTMnwWaNmnhTidpVGPc406RD8uYx2Q0AAbrmfcVqdIekVZtd1Kg7q2UzkAZ2ZI+8SfGRGll0dj4kU9r16T7daXBs2l1nM8xm+S4239lFuPqteIa5xqg+01/at78w9x3wptVieK20cRTo5wesY6oHOENFRpAgkj8QMjhN1xar+uxA3gkf5RdxHj2j7wp7Uxw/u6dmixP5CN3+wtrubMwbqTDVc0l24AXHLkZ8iBwcota0ekNWagb7LRPiYHzDQf4lyHFbOOpVQc9VsZy4i43RIABtEhajiptUwSoShKiVzrWAVMFVAqQKyUXArawOOq0X9ZRqOY8SA5pgidYK0gVMFXKx0cftbEV4/aKz6mWcud2YidYK2cN0gxjGhlPE1GtFg1r8oHuC44KkCqlG9iMdUqOz1HlzvaNzrNzvWziNs4mo0sqV3uaY7LnSLaWXLBUg5VqW9g9oVaU9TUczNE5TExpKzisdVqkGrUc8gQC4yY4LSDlLMt0x0xtzFAQMRUiIjMQI4RwWKe2sS1oa2u8NFgA6BHgudmWJW6Y2aGLqMf1lN7mvv2mnKb66K6ntnEtLnNrvBcZcQ6C42uTv0C55KwXLNMbmM2pXqx1tZ74gjM6SCNCDqF6NnSQVcO1m0KbnWIZiKUCsyYEkGztx3Ta03XjS5dj+06GUMLHEADVrDoIm5WWtaD3MpVQabxVa0hzSWPpg8MzDBBB5kcyr6m36sWawQImHTbS4IVgx2E7o/DplP7Qwfcf+Gkptal0ocT1ZPGrqZ0I4rgErp7b2iysGZA4Zc85gB96DaD4rkkqNawSorJKgprWAVIFVgqQKxqwFTBVQKkCt1K0FSBVQKkCq0XNcr6VVps4cBI3X38VqAqQKudYyxt1KMSQczeIVQKnhMW5h9psglhJyujjHiVccIHU+tpkGPvN3tk2sdZg6TpuV5Ovifn1r5kzKErEqNUmXLEqBKwSlEiVElRJUSVOjJKiSsEqMrNaySokrBKiSp1rJKjKEqKnWsLIKwiwTBUgVWsyt0WSpAquVlpWysWysyqwVlrlusbA1BA3B3ai8a62IkG3uutjBVXBwfScRVzdkABoII3HQb7W3Ry12nMQADqOxmNySActrEjj80zNLbkbhIABEBxjLIzAkiXHh7lUpjqvptxJLqbRTqiM1ICA8ycxpi0QcoyCTffC5dQ3+Sk2uZEmHCCKgJzXiJcDu5XGnJb1Jn7ScpysrZWlsjq21R2tIt1hljQGgAwTrr08vP1+pzHMJWCVsbRwFag8069N1NwJBDmlpkeOo56LUJXO7FMkqMookqdMCVElCVElZrWSVElYJWFmtZWERYCIiAiIgzKkCoIt0WArIKrlZlBZKsbVPObQZMiLQPl5KiVkOTRtMjUxwHs3aLTucJ1NgQstaDcSWibA9psgX57uE5dy1Q/8AX9VaMQYsdNBrAMyByM3G9bo+ldDsdTxlSlh9qU2VxVa+nSxJJNXM0Nim+oe0x7WtMAET1knNmBO/tb0c4fDfauAfRAOfNVNJzJP3s4GWBAuQBczuXzPZm0alCoKtGziAHAgOY8Egw4EQLgO5EAiIC+k7O9J7XUurrscSQ5pcACGzYZpnMLxPK4VT+nXxPjHldh7EpPJaXNzvOVrZE5G/i5F0E+C8njS3rH5Pu5nZd9psV6va2zaMzQxFOLuDc8Fh17B3t3RqNy8riKMGw/Me48Fl4nlepfq/L1Oc+NYrCy9hG5RU1giIsBERAREQEREBERAREQFlYRBlZlRRBKUzHRRRBPMePzTMVBZQSLjxUFlYQEREBERAREQEREBERAREQEREBERAREQEREBERAREQEREBERAREQEREBZCwrMO5gcC9pc28gOyE23Ogx5FB2MdsJ0ZqLXZW0aNSoXvYO26i2s9rBAmGu0ubcwsv6O1G4etUeAHUqlNh+2p5QC2oXtd/3A5rRlmb6aKrE9Iq7nVSxwa2qXEsDWuyghrcrXESOyxgkROUKivtvEPD2ueIqFzngU6bQ4uLCXQG6k02mRe3MrfQyNj1DSFVot1bqzpLGgMFQ0wQc0klzXCIG7WVsu2E52Ho1aQk1Oszy9gDAHVMroMFrctGqS427B0WizatYUzSD4aWdVGVs5M7qmXNExme4m955BTpbZrta1jXw1gcGgsY4Q4VAQ6R2hFWrZ0gZ3cU9Df2b0ZquxDKVZuVrqppHLVZnOUS8sF80DfBE2XGxNBzHljokGDlc14nkWmCt2pt/EuOY1O1mquDurpgg1Q4VIIbIBzOtpJJ1uq6u1qzpLi05hVB+zpiesdmfo3Unfu0EBBorCtxOIdUcXuiTEw1rRYACzQALBVLAREQEREBERAREQEREBERAREQEREBERAREQEREBERAREQEREBERAREQEREBERARSyq6kACOzJ3CJHK29BRlKQto0ariey4nfY/NYbgnH2R4uAJ8BqUGsQsK59PKYkG+6Y53IW3/AGe0kBlQEkOIsdwJ/JG45yKytTLXFp3EjyVaMEREBERAREQEREBERAREQERZCCxrXCHR4TeY5cFuswz5Je/JOpJufcqaQgSdYkcbaFXYbZ1WrcW335rLVTldRZh4gtc4+1c+YsFo1nljvs3kDk4hdA7DxbRZsji12n5rYwvRas93asIkk8eCnZP1tlrkNbUqyXEmAe0ST5lMNUNN0ixBFiNV6sbDdTb2RmI04LmY7CFjQajYJm7Tos8/eN8PTRx9OWFxHbDi53g6w/k3zXKXe2jhYosLdYe1/MAgiechcIqubsT1MrCIipIiIgIiICIiAiIgIiIC2qTGtbnfcn7rf/Z3LgN/hrrAoXE6oNptYlpm5Lhfw0XuNjYYZW+AXgqbtBzBXrtl9IaIhtQOZECSJFua59yuvFmPa4ag2NFtMpCNFrYDGUXtDmOaRyIK2H16Q1eB/EFBVVag3gvJ9KKQDYtrqdAN5K9BtHbVBn/EBPCR8+C846q3EOf2w4ARA0E6nmd3mpt9r5jiU6oqgtJOUD+I79OesLiYttMGGEnjIi69PsGjlpF797nkGIgfdE8oa8+S85tKM1uAMc3S78124+1y7/GmiIrQIiICIiAiIgIiICIiAiIg2MEwOeGuOtl6fCbHaWltWnVMkEVKdQC0QW5HAggm87l5ShUyuDhuMr6j0fxratKDqAo62OnGWOFsTZz6eJimSKby7sOuQPwyd5trC6nSTZVZ4gE5BEtFpW7gXZsWGCOyZMcQBNvevVMjMQRN4UauzHzp3RluUmh1ouMofSZbjncIze4D8lv4nZww1DM93bIgAAN13QvePptZ90c9Tr4L5z01xZzl5khsQCbGTCzrazly9svNPDl1u3FNo4iAXEcoEeS8k90lbu1tpvruBdYNGVrRo0b/AHk6laC68zI59XaIiKkiIiAiIgIiICLIVjQ1BUitvuAWMzv0EFazCtaeJPksyOP+ooKg08F7DohjQ2BN7g3jwXlbbj5lXYao9jppkSeOiyzYrm49oMHhXYjr24rqXkmcrxc850XsNlupN7bapeSBJ6wvHlMD3L5HlqTLqbT4EBbeCqPaZawA/vlv8lnjDyr6xjMYMpg3gr5v00r5qYg6vA9wDoCrxW1cSRlzNE/9WZcvFguAFSoXRJAENEqZPat9OPBSFuNa3eY8HT/RRb4iP3z+Uro5tRFvVA2OyXk/uz/MKtoqez5tCDVRdCnT9trR77pVZQ4+V0HPRTqRPZmOaggIiICIiAsysIgzmPFZzniVhEEusdxWRUd+gs0mAm5j3SunRZTaIbMnflJTW41adZ8XaTw7IWXV3ezHiAtxlEEmflIQhotB8iVmjWouMTng/uqNd7o/vCeWULYeGcD5LWrU97XQsa1evf7RWDXf7R8ypVKBFxed6qIVJS613tHzKiXHisIgIswkIMIswsIPqvqG2r3+D+LW+knqG2r3+D+LW+kv0ciD84+obavf4P4tb6Seobavf4P4tb6S/RyIPzj6htq9/g/i1vpJ6htq9/g/i1vpL9HIg/OI9A21e/wfxa30ln1D7V7/AAfxa30l+jUQfnMegrau6vg/i1vpK4ehPbHf4P4tb6S/QdV5AJAk8FqDHP7h+/dwn9foSHwj1KbY/wCYwfxa30lkehTbHf4P4tb6S+71Mc4G1CofAcgfzj3LH7e+P7h/l+v1HOA+EH0J7X7/AAfxa30lW/0G7WOtfB/FrfSX3t2Pd3L5mAI1tMjkn7c/uX3iLHlra3/xDXwJ3oL2toK+DA/xq30lA+gfavf4P4tb6S/QH7e+J6h8y0ARxm/ICBPitXaBq5szM9207DNAkVM1uNm/Lig+E+obavf4P4tb6Seobavf4P4tb6S+yivirCKmXsEmKkzlGYTExM6e5bdd1cENZ1lzWBJzWmpDL7hlYb8+aD4f6htq9/g/i1vpJ6htq9/g/i1vpL7fS68ghzquYO4FrSMroI/i/JQwtWv1gL+syl83D/uw4iQBYXb479EHxP1DbV7/AAfxa30k9Q21e/wfxa30l9rxdfEBxydbOZ5ALTljPaLaRk8zzXY2U95pNNScxL5Bt+IxryhBtoiICIiAiIgIiICIiAiIgIiICIiAiIgIiICIiD/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6" name="내용 개체 틀 5" descr="화면 캡처"/>
          <p:cNvPicPr>
            <a:picLocks noGrp="1"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63"/>
          <a:stretch/>
        </p:blipFill>
        <p:spPr bwMode="auto">
          <a:xfrm>
            <a:off x="2573155" y="1974850"/>
            <a:ext cx="7858489" cy="51845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Shape 531"/>
          <p:cNvSpPr txBox="1">
            <a:spLocks noGrp="1"/>
          </p:cNvSpPr>
          <p:nvPr>
            <p:ph type="body" idx="1"/>
          </p:nvPr>
        </p:nvSpPr>
        <p:spPr>
          <a:xfrm>
            <a:off x="635006" y="1325800"/>
            <a:ext cx="11658594" cy="73004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lvl="0"/>
            <a:r>
              <a:rPr lang="en-US" sz="2000" b="1" dirty="0">
                <a:latin typeface="Georgia"/>
                <a:ea typeface="Georgia"/>
                <a:cs typeface="Georgia"/>
                <a:sym typeface="Georgia"/>
              </a:rPr>
              <a:t>Fully Connected Network</a:t>
            </a:r>
          </a:p>
          <a:p>
            <a:pPr marL="946150" lvl="1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Georgia"/>
                <a:ea typeface="Georgia"/>
                <a:cs typeface="Georgia"/>
                <a:sym typeface="Georgia"/>
              </a:rPr>
              <a:t>Every node is an input for the next node</a:t>
            </a:r>
          </a:p>
        </p:txBody>
      </p:sp>
      <p:sp>
        <p:nvSpPr>
          <p:cNvPr id="4" name="Rectangle 3"/>
          <p:cNvSpPr/>
          <p:nvPr/>
        </p:nvSpPr>
        <p:spPr>
          <a:xfrm>
            <a:off x="4749800" y="6089650"/>
            <a:ext cx="5681844" cy="12128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85554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Shape 532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>
                <a:latin typeface="Oswald"/>
                <a:ea typeface="Oswald"/>
                <a:cs typeface="Oswald"/>
                <a:sym typeface="Oswald"/>
              </a:rPr>
              <a:t>NEURAL NETWORKS</a:t>
            </a:r>
          </a:p>
        </p:txBody>
      </p:sp>
      <p:sp>
        <p:nvSpPr>
          <p:cNvPr id="2" name="AutoShape 2" descr="Image result for titanic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4" descr="Image result for titanic funny movie pos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8" descr="data:image/jpeg;base64,/9j/4AAQSkZJRgABAQAAAQABAAD/2wCEAAkGBxASEBUQDxAVFRUVFRASFRUVEBUQFRUVFRUWFhUVFRUYHyggGBomGxUVITEhJSsrLi8uFx8zODMsNygtLisBCgoKDg0OFRAQGi0dHx0tLSstLS0tLSstKystLS0tLS0tKy0tKystLS0rLS0rLS0tLSstLS0rLS0tKzEtNy0tLf/AABEIASMArQMBIgACEQEDEQH/xAAcAAEAAgMBAQEAAAAAAAAAAAAAAgMBBAUGBwj/xABEEAABAwIDBAYHBQUGBwAAAAABAAIRAyEEEjEFQVFhBhMiU3GRBxdSgZOh0yMyQsHwFHKCsdEVM3OSovFDVGJjo8Lh/8QAGAEBAQEBAQAAAAAAAAAAAAAAAAIBAwT/xAAcEQEBAQEAAwEBAAAAAAAAAAAAARECEiExQQP/2gAMAwEAAhEDEQA/APjrVY1VNVjSvRHNa1WtKpaVa1dIyrWq1qpaVY0q4hc0qxqpaVMFdJWVcCpAqppUwVcrFkrBKjmWCVoySoFZJUCVNGCVW5ScVW4qKqIuVRVjlU4qK2IFVuUyqnLnVIFVlTcqyudUy1WNVIVgKQXNKsBVLSrmU3G4afcCVcTVjSrAVAU3ey7/AClTDHeyfIrpKmrGlTBVYY72T5FTDTwPkVcrEwVIFVLIKqVmLZSVXKzfgfJbpjJKwSo3OiFp4HyKzWsEqVHDufpYbyoBjrCDcgaRcroYkPawNpNceJaCSBrJjTXXxUWio4OkLPf/AKmj5FV19mSM1J08iQfmLflzVVLZ73CZDZ0kwoUnvo1QDa4nhHHxF/mOKi1TSfbXwVTiunt2kBUBFswv4wD/ACIHuXKcVzqoi4qBWXFQKitYaVY0qoFTBWRq0Fe42X0tqjE4TDYd5bhmHDUMpa0GpOVr3vMEiXE2B0XhWldDYN8XhwNTiMPHj1rVcrHvemvSTE4bHtZSf9m2nTc6mQC15Ln5pMSLAaHcq+hm0MxxYa95ptirTDzJY09ZaJMWDRbguV6UQRtE86VEjw7Q/mCr/RzSc5uMygn7EN49oipA8f6q9Tjl4bb9WnQDadR3WOcX1KjjnMQA1rS6eZPivQ7e2nVZhKFWm8tdU6skwDINMuOo4wvBMdZew6SNI2dgifZZ86Uj5Aq9TY4u08aKzhUiHFrQ+1i4SMw8RlXZ6MYRmUvqx9qXUmA/iABL48o9y85gsM+rUbSpiXOMDlxJ5DUrt7Z2q+jWFGgYZQDKYBaJcWiXEyJvp7pW6xzMfhjSqOpu/CbHiDdp8l6DovVHUvFR3ZztYAbjtwI8CT81Z0twgq0GYylcBrS7/DdcE+BPzPBcnBNJ2diCBpUpc9C2fKVujZqbPfhsZSyk5HvaGmdxcA5h81fh8U8bULM7spc9kZjECmSLeIC6XRjHMxVIU6t6lIsfzOUy1457j481yKLSds5R3rj7hTMnwWaNmnhTidpVGPc406RD8uYx2Q0AAbrmfcVqdIekVZtd1Kg7q2UzkAZ2ZI+8SfGRGll0dj4kU9r16T7daXBs2l1nM8xm+S4239lFuPqteIa5xqg+01/at78w9x3wptVieK20cRTo5wesY6oHOENFRpAgkj8QMjhN1xar+uxA3gkf5RdxHj2j7wp7Uxw/u6dmixP5CN3+wtrubMwbqTDVc0l24AXHLkZ8iBwcota0ekNWagb7LRPiYHzDQf4lyHFbOOpVQc9VsZy4i43RIABtEhajiptUwSoShKiVzrWAVMFVAqQKyUXArawOOq0X9ZRqOY8SA5pgidYK0gVMFXKx0cftbEV4/aKz6mWcud2YidYK2cN0gxjGhlPE1GtFg1r8oHuC44KkCqlG9iMdUqOz1HlzvaNzrNzvWziNs4mo0sqV3uaY7LnSLaWXLBUg5VqW9g9oVaU9TUczNE5TExpKzisdVqkGrUc8gQC4yY4LSDlLMt0x0xtzFAQMRUiIjMQI4RwWKe2sS1oa2u8NFgA6BHgudmWJW6Y2aGLqMf1lN7mvv2mnKb66K6ntnEtLnNrvBcZcQ6C42uTv0C55KwXLNMbmM2pXqx1tZ74gjM6SCNCDqF6NnSQVcO1m0KbnWIZiKUCsyYEkGztx3Ta03XjS5dj+06GUMLHEADVrDoIm5WWtaD3MpVQabxVa0hzSWPpg8MzDBBB5kcyr6m36sWawQImHTbS4IVgx2E7o/DplP7Qwfcf+Gkptal0ocT1ZPGrqZ0I4rgErp7b2iysGZA4Zc85gB96DaD4rkkqNawSorJKgprWAVIFVgqQKxqwFTBVQKkCt1K0FSBVQKkCq0XNcr6VVps4cBI3X38VqAqQKudYyxt1KMSQczeIVQKnhMW5h9psglhJyujjHiVccIHU+tpkGPvN3tk2sdZg6TpuV5Ovifn1r5kzKErEqNUmXLEqBKwSlEiVElRJUSVOjJKiSsEqMrNaySokrBKiSp1rJKjKEqKnWsLIKwiwTBUgVWsyt0WSpAquVlpWysWysyqwVlrlusbA1BA3B3ai8a62IkG3uutjBVXBwfScRVzdkABoII3HQb7W3Ry12nMQADqOxmNySActrEjj80zNLbkbhIABEBxjLIzAkiXHh7lUpjqvptxJLqbRTqiM1ICA8ycxpi0QcoyCTffC5dQ3+Sk2uZEmHCCKgJzXiJcDu5XGnJb1Jn7ScpysrZWlsjq21R2tIt1hljQGgAwTrr08vP1+pzHMJWCVsbRwFag8069N1NwJBDmlpkeOo56LUJXO7FMkqMookqdMCVElCVElZrWSVElYJWFmtZWERYCIiAiIgzKkCoIt0WArIKrlZlBZKsbVPObQZMiLQPl5KiVkOTRtMjUxwHs3aLTucJ1NgQstaDcSWibA9psgX57uE5dy1Q/8AX9VaMQYsdNBrAMyByM3G9bo+ldDsdTxlSlh9qU2VxVa+nSxJJNXM0Nim+oe0x7WtMAET1knNmBO/tb0c4fDfauAfRAOfNVNJzJP3s4GWBAuQBczuXzPZm0alCoKtGziAHAgOY8Egw4EQLgO5EAiIC+k7O9J7XUurrscSQ5pcACGzYZpnMLxPK4VT+nXxPjHldh7EpPJaXNzvOVrZE5G/i5F0E+C8njS3rH5Pu5nZd9psV6va2zaMzQxFOLuDc8Fh17B3t3RqNy8riKMGw/Me48Fl4nlepfq/L1Oc+NYrCy9hG5RU1giIsBERAREQEREBERAREQFlYRBlZlRRBKUzHRRRBPMePzTMVBZQSLjxUFlYQEREBERAREQEREBERAREQEREBERAREQEREBERAREQEREBERAREQEREBZCwrMO5gcC9pc28gOyE23Ogx5FB2MdsJ0ZqLXZW0aNSoXvYO26i2s9rBAmGu0ubcwsv6O1G4etUeAHUqlNh+2p5QC2oXtd/3A5rRlmb6aKrE9Iq7nVSxwa2qXEsDWuyghrcrXESOyxgkROUKivtvEPD2ueIqFzngU6bQ4uLCXQG6k02mRe3MrfQyNj1DSFVot1bqzpLGgMFQ0wQc0klzXCIG7WVsu2E52Ho1aQk1Oszy9gDAHVMroMFrctGqS427B0WizatYUzSD4aWdVGVs5M7qmXNExme4m955BTpbZrta1jXw1gcGgsY4Q4VAQ6R2hFWrZ0gZ3cU9Df2b0ZquxDKVZuVrqppHLVZnOUS8sF80DfBE2XGxNBzHljokGDlc14nkWmCt2pt/EuOY1O1mquDurpgg1Q4VIIbIBzOtpJJ1uq6u1qzpLi05hVB+zpiesdmfo3Unfu0EBBorCtxOIdUcXuiTEw1rRYACzQALBVLAREQEREBERAREQEREBERAREQEREBERAREQEREBERAREQEREBERAREQEREBERARSyq6kACOzJ3CJHK29BRlKQto0ariey4nfY/NYbgnH2R4uAJ8BqUGsQsK59PKYkG+6Y53IW3/AGe0kBlQEkOIsdwJ/JG45yKytTLXFp3EjyVaMEREBERAREQEREBERAREQERZCCxrXCHR4TeY5cFuswz5Je/JOpJufcqaQgSdYkcbaFXYbZ1WrcW335rLVTldRZh4gtc4+1c+YsFo1nljvs3kDk4hdA7DxbRZsji12n5rYwvRas93asIkk8eCnZP1tlrkNbUqyXEmAe0ST5lMNUNN0ixBFiNV6sbDdTb2RmI04LmY7CFjQajYJm7Tos8/eN8PTRx9OWFxHbDi53g6w/k3zXKXe2jhYosLdYe1/MAgiechcIqubsT1MrCIipIiIgIiICIiAiIgIiIC2qTGtbnfcn7rf/Z3LgN/hrrAoXE6oNptYlpm5Lhfw0XuNjYYZW+AXgqbtBzBXrtl9IaIhtQOZECSJFua59yuvFmPa4ag2NFtMpCNFrYDGUXtDmOaRyIK2H16Q1eB/EFBVVag3gvJ9KKQDYtrqdAN5K9BtHbVBn/EBPCR8+C846q3EOf2w4ARA0E6nmd3mpt9r5jiU6oqgtJOUD+I79OesLiYttMGGEnjIi69PsGjlpF797nkGIgfdE8oa8+S85tKM1uAMc3S78124+1y7/GmiIrQIiICIiAiIgIiICIiAiIg2MEwOeGuOtl6fCbHaWltWnVMkEVKdQC0QW5HAggm87l5ShUyuDhuMr6j0fxratKDqAo62OnGWOFsTZz6eJimSKby7sOuQPwyd5trC6nSTZVZ4gE5BEtFpW7gXZsWGCOyZMcQBNvevVMjMQRN4UauzHzp3RluUmh1ouMofSZbjncIze4D8lv4nZww1DM93bIgAAN13QvePptZ90c9Tr4L5z01xZzl5khsQCbGTCzrazly9svNPDl1u3FNo4iAXEcoEeS8k90lbu1tpvruBdYNGVrRo0b/AHk6laC68zI59XaIiKkiIiAiIgIiICLIVjQ1BUitvuAWMzv0EFazCtaeJPksyOP+ooKg08F7DohjQ2BN7g3jwXlbbj5lXYao9jppkSeOiyzYrm49oMHhXYjr24rqXkmcrxc850XsNlupN7bapeSBJ6wvHlMD3L5HlqTLqbT4EBbeCqPaZawA/vlv8lnjDyr6xjMYMpg3gr5v00r5qYg6vA9wDoCrxW1cSRlzNE/9WZcvFguAFSoXRJAENEqZPat9OPBSFuNa3eY8HT/RRb4iP3z+Uro5tRFvVA2OyXk/uz/MKtoqez5tCDVRdCnT9trR77pVZQ4+V0HPRTqRPZmOaggIiICIiAsysIgzmPFZzniVhEEusdxWRUd+gs0mAm5j3SunRZTaIbMnflJTW41adZ8XaTw7IWXV3ezHiAtxlEEmflIQhotB8iVmjWouMTng/uqNd7o/vCeWULYeGcD5LWrU97XQsa1evf7RWDXf7R8ypVKBFxed6qIVJS613tHzKiXHisIgIswkIMIswsIPqvqG2r3+D+LW+knqG2r3+D+LW+kv0ciD84+obavf4P4tb6Seobavf4P4tb6S/RyIPzj6htq9/g/i1vpJ6htq9/g/i1vpL9HIg/OI9A21e/wfxa30ln1D7V7/AAfxa30l+jUQfnMegrau6vg/i1vpK4ehPbHf4P4tb6S/QdV5AJAk8FqDHP7h+/dwn9foSHwj1KbY/wCYwfxa30lkehTbHf4P4tb6S+71Mc4G1CofAcgfzj3LH7e+P7h/l+v1HOA+EH0J7X7/AAfxa30lW/0G7WOtfB/FrfSX3t2Pd3L5mAI1tMjkn7c/uX3iLHlra3/xDXwJ3oL2toK+DA/xq30lA+gfavf4P4tb6S/QH7e+J6h8y0ARxm/ICBPitXaBq5szM9207DNAkVM1uNm/Lig+E+obavf4P4tb6Seobavf4P4tb6S+yivirCKmXsEmKkzlGYTExM6e5bdd1cENZ1lzWBJzWmpDL7hlYb8+aD4f6htq9/g/i1vpJ6htq9/g/i1vpL7fS68ghzquYO4FrSMroI/i/JQwtWv1gL+syl83D/uw4iQBYXb479EHxP1DbV7/AAfxa30k9Q21e/wfxa30l9rxdfEBxydbOZ5ALTljPaLaRk8zzXY2U95pNNScxL5Bt+IxryhBtoiICIiAiIgIiICIiAiIgIiICIiAiIgIiICIiD/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Shape 531"/>
          <p:cNvSpPr txBox="1">
            <a:spLocks noGrp="1"/>
          </p:cNvSpPr>
          <p:nvPr>
            <p:ph type="body" idx="1"/>
          </p:nvPr>
        </p:nvSpPr>
        <p:spPr>
          <a:xfrm>
            <a:off x="635006" y="1325800"/>
            <a:ext cx="11658594" cy="118245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lvl="0"/>
            <a:r>
              <a:rPr lang="en-US" sz="2000" b="1" dirty="0">
                <a:latin typeface="Georgia"/>
                <a:ea typeface="Georgia"/>
                <a:cs typeface="Georgia"/>
                <a:sym typeface="Georgia"/>
              </a:rPr>
              <a:t>Convolutional Neural Network</a:t>
            </a:r>
          </a:p>
          <a:p>
            <a:pPr marL="946150" lvl="1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Georgia"/>
                <a:ea typeface="Georgia"/>
                <a:cs typeface="Georgia"/>
                <a:sym typeface="Georgia"/>
              </a:rPr>
              <a:t>Create </a:t>
            </a:r>
            <a:r>
              <a:rPr lang="en-US" sz="1800" dirty="0" smtClean="0">
                <a:latin typeface="Georgia"/>
                <a:ea typeface="Georgia"/>
                <a:cs typeface="Georgia"/>
                <a:sym typeface="Georgia"/>
              </a:rPr>
              <a:t>things called “feature-maps” </a:t>
            </a:r>
            <a:r>
              <a:rPr lang="en-US" sz="1800" dirty="0">
                <a:latin typeface="Georgia"/>
                <a:ea typeface="Georgia"/>
                <a:cs typeface="Georgia"/>
                <a:sym typeface="Georgia"/>
              </a:rPr>
              <a:t>in order to </a:t>
            </a:r>
            <a:r>
              <a:rPr lang="en-US" sz="1800" dirty="0" smtClean="0">
                <a:latin typeface="Georgia"/>
                <a:ea typeface="Georgia"/>
                <a:cs typeface="Georgia"/>
                <a:sym typeface="Georgia"/>
              </a:rPr>
              <a:t>summarize pixels</a:t>
            </a:r>
            <a:endParaRPr lang="en-US" sz="1800" dirty="0">
              <a:latin typeface="Georgia"/>
              <a:ea typeface="Georgia"/>
              <a:cs typeface="Georgia"/>
              <a:sym typeface="Georgia"/>
            </a:endParaRPr>
          </a:p>
          <a:p>
            <a:pPr marL="1403350" lvl="2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Georgia"/>
                <a:ea typeface="Georgia"/>
                <a:cs typeface="Georgia"/>
                <a:sym typeface="Georgia"/>
              </a:rPr>
              <a:t>Lessens the processing time when fitting</a:t>
            </a:r>
          </a:p>
          <a:p>
            <a:pPr marL="946150" lvl="1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Georgia"/>
                <a:ea typeface="Georgia"/>
                <a:cs typeface="Georgia"/>
                <a:sym typeface="Georgia"/>
              </a:rPr>
              <a:t>Only makes sense when the data is spatial (good for image processing)</a:t>
            </a:r>
          </a:p>
        </p:txBody>
      </p:sp>
      <p:pic>
        <p:nvPicPr>
          <p:cNvPr id="9" name="내용 개체 틀 3" descr="화면 캡처"/>
          <p:cNvPicPr>
            <a:picLocks noGrp="1"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09855" y="2889250"/>
            <a:ext cx="6937939" cy="44386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6424237" y="5039251"/>
            <a:ext cx="4038600" cy="1143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026400" y="6184902"/>
            <a:ext cx="4038600" cy="1143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55236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Shape 811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>
                <a:latin typeface="Oswald"/>
                <a:ea typeface="Oswald"/>
                <a:cs typeface="Oswald"/>
                <a:sym typeface="Oswald"/>
              </a:rPr>
              <a:t>CONCLUSION</a:t>
            </a:r>
          </a:p>
        </p:txBody>
      </p:sp>
      <p:sp>
        <p:nvSpPr>
          <p:cNvPr id="812" name="Shape 812"/>
          <p:cNvSpPr/>
          <p:nvPr/>
        </p:nvSpPr>
        <p:spPr>
          <a:xfrm>
            <a:off x="635000" y="1473200"/>
            <a:ext cx="11734800" cy="28067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lvl="0" rtl="0">
              <a:lnSpc>
                <a:spcPct val="88333"/>
              </a:lnSpc>
              <a:spcBef>
                <a:spcPts val="0"/>
              </a:spcBef>
              <a:buNone/>
            </a:pPr>
            <a:endParaRPr dirty="0">
              <a:latin typeface="Oswald"/>
              <a:ea typeface="Oswald"/>
              <a:cs typeface="Oswald"/>
              <a:sym typeface="Oswald"/>
            </a:endParaRPr>
          </a:p>
          <a:p>
            <a:pPr marL="0" marR="0" lvl="0" indent="0" algn="l" rtl="0">
              <a:lnSpc>
                <a:spcPct val="88333"/>
              </a:lnSpc>
              <a:spcBef>
                <a:spcPts val="0"/>
              </a:spcBef>
              <a:buSzPct val="25000"/>
              <a:buNone/>
            </a:pPr>
            <a:r>
              <a:rPr lang="en-US" sz="9600" b="1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THINGS TO NOTE</a:t>
            </a:r>
          </a:p>
        </p:txBody>
      </p:sp>
    </p:spTree>
    <p:extLst>
      <p:ext uri="{BB962C8B-B14F-4D97-AF65-F5344CB8AC3E}">
        <p14:creationId xmlns:p14="http://schemas.microsoft.com/office/powerpoint/2010/main" val="361713331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Shape 532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>
                <a:latin typeface="Oswald"/>
                <a:ea typeface="Oswald"/>
                <a:cs typeface="Oswald"/>
                <a:sym typeface="Oswald"/>
              </a:rPr>
              <a:t>NEURAL NETWORKS: CONCERNS</a:t>
            </a:r>
          </a:p>
        </p:txBody>
      </p:sp>
      <p:sp>
        <p:nvSpPr>
          <p:cNvPr id="2" name="AutoShape 2" descr="Image result for titanic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4" descr="Image result for titanic funny movie pos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8" descr="data:image/jpeg;base64,/9j/4AAQSkZJRgABAQAAAQABAAD/2wCEAAkGBxASEBUQDxAVFRUVFRASFRUVEBUQFRUVFRUWFhUVFRUYHyggGBomGxUVITEhJSsrLi8uFx8zODMsNygtLisBCgoKDg0OFRAQGi0dHx0tLSstLS0tLSstKystLS0tLS0tKy0tKystLS0rLS0rLS0tLSstLS0rLS0tKzEtNy0tLf/AABEIASMArQMBIgACEQEDEQH/xAAcAAEAAgMBAQEAAAAAAAAAAAAAAgMBBAUGBwj/xABEEAABAwIDBAYHBQUGBwAAAAABAAIRAyEEEjEFQVFhBhMiU3GRBxdSgZOh0yMyQsHwFHKCsdEVM3OSovFDVGJjo8Lh/8QAGAEBAQEBAQAAAAAAAAAAAAAAAAIBAwT/xAAcEQEBAQEAAwEBAAAAAAAAAAAAARECEiExQQP/2gAMAwEAAhEDEQA/APjrVY1VNVjSvRHNa1WtKpaVa1dIyrWq1qpaVY0q4hc0qxqpaVMFdJWVcCpAqppUwVcrFkrBKjmWCVoySoFZJUCVNGCVW5ScVW4qKqIuVRVjlU4qK2IFVuUyqnLnVIFVlTcqyudUy1WNVIVgKQXNKsBVLSrmU3G4afcCVcTVjSrAVAU3ey7/AClTDHeyfIrpKmrGlTBVYY72T5FTDTwPkVcrEwVIFVLIKqVmLZSVXKzfgfJbpjJKwSo3OiFp4HyKzWsEqVHDufpYbyoBjrCDcgaRcroYkPawNpNceJaCSBrJjTXXxUWio4OkLPf/AKmj5FV19mSM1J08iQfmLflzVVLZ73CZDZ0kwoUnvo1QDa4nhHHxF/mOKi1TSfbXwVTiunt2kBUBFswv4wD/ACIHuXKcVzqoi4qBWXFQKitYaVY0qoFTBWRq0Fe42X0tqjE4TDYd5bhmHDUMpa0GpOVr3vMEiXE2B0XhWldDYN8XhwNTiMPHj1rVcrHvemvSTE4bHtZSf9m2nTc6mQC15Ln5pMSLAaHcq+hm0MxxYa95ptirTDzJY09ZaJMWDRbguV6UQRtE86VEjw7Q/mCr/RzSc5uMygn7EN49oipA8f6q9Tjl4bb9WnQDadR3WOcX1KjjnMQA1rS6eZPivQ7e2nVZhKFWm8tdU6skwDINMuOo4wvBMdZew6SNI2dgifZZ86Uj5Aq9TY4u08aKzhUiHFrQ+1i4SMw8RlXZ6MYRmUvqx9qXUmA/iABL48o9y85gsM+rUbSpiXOMDlxJ5DUrt7Z2q+jWFGgYZQDKYBaJcWiXEyJvp7pW6xzMfhjSqOpu/CbHiDdp8l6DovVHUvFR3ZztYAbjtwI8CT81Z0twgq0GYylcBrS7/DdcE+BPzPBcnBNJ2diCBpUpc9C2fKVujZqbPfhsZSyk5HvaGmdxcA5h81fh8U8bULM7spc9kZjECmSLeIC6XRjHMxVIU6t6lIsfzOUy1457j481yKLSds5R3rj7hTMnwWaNmnhTidpVGPc406RD8uYx2Q0AAbrmfcVqdIekVZtd1Kg7q2UzkAZ2ZI+8SfGRGll0dj4kU9r16T7daXBs2l1nM8xm+S4239lFuPqteIa5xqg+01/at78w9x3wptVieK20cRTo5wesY6oHOENFRpAgkj8QMjhN1xar+uxA3gkf5RdxHj2j7wp7Uxw/u6dmixP5CN3+wtrubMwbqTDVc0l24AXHLkZ8iBwcota0ekNWagb7LRPiYHzDQf4lyHFbOOpVQc9VsZy4i43RIABtEhajiptUwSoShKiVzrWAVMFVAqQKyUXArawOOq0X9ZRqOY8SA5pgidYK0gVMFXKx0cftbEV4/aKz6mWcud2YidYK2cN0gxjGhlPE1GtFg1r8oHuC44KkCqlG9iMdUqOz1HlzvaNzrNzvWziNs4mo0sqV3uaY7LnSLaWXLBUg5VqW9g9oVaU9TUczNE5TExpKzisdVqkGrUc8gQC4yY4LSDlLMt0x0xtzFAQMRUiIjMQI4RwWKe2sS1oa2u8NFgA6BHgudmWJW6Y2aGLqMf1lN7mvv2mnKb66K6ntnEtLnNrvBcZcQ6C42uTv0C55KwXLNMbmM2pXqx1tZ74gjM6SCNCDqF6NnSQVcO1m0KbnWIZiKUCsyYEkGztx3Ta03XjS5dj+06GUMLHEADVrDoIm5WWtaD3MpVQabxVa0hzSWPpg8MzDBBB5kcyr6m36sWawQImHTbS4IVgx2E7o/DplP7Qwfcf+Gkptal0ocT1ZPGrqZ0I4rgErp7b2iysGZA4Zc85gB96DaD4rkkqNawSorJKgprWAVIFVgqQKxqwFTBVQKkCt1K0FSBVQKkCq0XNcr6VVps4cBI3X38VqAqQKudYyxt1KMSQczeIVQKnhMW5h9psglhJyujjHiVccIHU+tpkGPvN3tk2sdZg6TpuV5Ovifn1r5kzKErEqNUmXLEqBKwSlEiVElRJUSVOjJKiSsEqMrNaySokrBKiSp1rJKjKEqKnWsLIKwiwTBUgVWsyt0WSpAquVlpWysWysyqwVlrlusbA1BA3B3ai8a62IkG3uutjBVXBwfScRVzdkABoII3HQb7W3Ry12nMQADqOxmNySActrEjj80zNLbkbhIABEBxjLIzAkiXHh7lUpjqvptxJLqbRTqiM1ICA8ycxpi0QcoyCTffC5dQ3+Sk2uZEmHCCKgJzXiJcDu5XGnJb1Jn7ScpysrZWlsjq21R2tIt1hljQGgAwTrr08vP1+pzHMJWCVsbRwFag8069N1NwJBDmlpkeOo56LUJXO7FMkqMookqdMCVElCVElZrWSVElYJWFmtZWERYCIiAiIgzKkCoIt0WArIKrlZlBZKsbVPObQZMiLQPl5KiVkOTRtMjUxwHs3aLTucJ1NgQstaDcSWibA9psgX57uE5dy1Q/8AX9VaMQYsdNBrAMyByM3G9bo+ldDsdTxlSlh9qU2VxVa+nSxJJNXM0Nim+oe0x7WtMAET1knNmBO/tb0c4fDfauAfRAOfNVNJzJP3s4GWBAuQBczuXzPZm0alCoKtGziAHAgOY8Egw4EQLgO5EAiIC+k7O9J7XUurrscSQ5pcACGzYZpnMLxPK4VT+nXxPjHldh7EpPJaXNzvOVrZE5G/i5F0E+C8njS3rH5Pu5nZd9psV6va2zaMzQxFOLuDc8Fh17B3t3RqNy8riKMGw/Me48Fl4nlepfq/L1Oc+NYrCy9hG5RU1giIsBERAREQEREBERAREQFlYRBlZlRRBKUzHRRRBPMePzTMVBZQSLjxUFlYQEREBERAREQEREBERAREQEREBERAREQEREBERAREQEREBERAREQEREBZCwrMO5gcC9pc28gOyE23Ogx5FB2MdsJ0ZqLXZW0aNSoXvYO26i2s9rBAmGu0ubcwsv6O1G4etUeAHUqlNh+2p5QC2oXtd/3A5rRlmb6aKrE9Iq7nVSxwa2qXEsDWuyghrcrXESOyxgkROUKivtvEPD2ueIqFzngU6bQ4uLCXQG6k02mRe3MrfQyNj1DSFVot1bqzpLGgMFQ0wQc0klzXCIG7WVsu2E52Ho1aQk1Oszy9gDAHVMroMFrctGqS427B0WizatYUzSD4aWdVGVs5M7qmXNExme4m955BTpbZrta1jXw1gcGgsY4Q4VAQ6R2hFWrZ0gZ3cU9Df2b0ZquxDKVZuVrqppHLVZnOUS8sF80DfBE2XGxNBzHljokGDlc14nkWmCt2pt/EuOY1O1mquDurpgg1Q4VIIbIBzOtpJJ1uq6u1qzpLi05hVB+zpiesdmfo3Unfu0EBBorCtxOIdUcXuiTEw1rRYACzQALBVLAREQEREBERAREQEREBERAREQEREBERAREQEREBERAREQEREBERAREQEREBERARSyq6kACOzJ3CJHK29BRlKQto0ariey4nfY/NYbgnH2R4uAJ8BqUGsQsK59PKYkG+6Y53IW3/AGe0kBlQEkOIsdwJ/JG45yKytTLXFp3EjyVaMEREBERAREQEREBERAREQERZCCxrXCHR4TeY5cFuswz5Je/JOpJufcqaQgSdYkcbaFXYbZ1WrcW335rLVTldRZh4gtc4+1c+YsFo1nljvs3kDk4hdA7DxbRZsji12n5rYwvRas93asIkk8eCnZP1tlrkNbUqyXEmAe0ST5lMNUNN0ixBFiNV6sbDdTb2RmI04LmY7CFjQajYJm7Tos8/eN8PTRx9OWFxHbDi53g6w/k3zXKXe2jhYosLdYe1/MAgiechcIqubsT1MrCIipIiIgIiICIiAiIgIiIC2qTGtbnfcn7rf/Z3LgN/hrrAoXE6oNptYlpm5Lhfw0XuNjYYZW+AXgqbtBzBXrtl9IaIhtQOZECSJFua59yuvFmPa4ag2NFtMpCNFrYDGUXtDmOaRyIK2H16Q1eB/EFBVVag3gvJ9KKQDYtrqdAN5K9BtHbVBn/EBPCR8+C846q3EOf2w4ARA0E6nmd3mpt9r5jiU6oqgtJOUD+I79OesLiYttMGGEnjIi69PsGjlpF797nkGIgfdE8oa8+S85tKM1uAMc3S78124+1y7/GmiIrQIiICIiAiIgIiICIiAiIg2MEwOeGuOtl6fCbHaWltWnVMkEVKdQC0QW5HAggm87l5ShUyuDhuMr6j0fxratKDqAo62OnGWOFsTZz6eJimSKby7sOuQPwyd5trC6nSTZVZ4gE5BEtFpW7gXZsWGCOyZMcQBNvevVMjMQRN4UauzHzp3RluUmh1ouMofSZbjncIze4D8lv4nZww1DM93bIgAAN13QvePptZ90c9Tr4L5z01xZzl5khsQCbGTCzrazly9svNPDl1u3FNo4iAXEcoEeS8k90lbu1tpvruBdYNGVrRo0b/AHk6laC68zI59XaIiKkiIiAiIgIiICLIVjQ1BUitvuAWMzv0EFazCtaeJPksyOP+ooKg08F7DohjQ2BN7g3jwXlbbj5lXYao9jppkSeOiyzYrm49oMHhXYjr24rqXkmcrxc850XsNlupN7bapeSBJ6wvHlMD3L5HlqTLqbT4EBbeCqPaZawA/vlv8lnjDyr6xjMYMpg3gr5v00r5qYg6vA9wDoCrxW1cSRlzNE/9WZcvFguAFSoXRJAENEqZPat9OPBSFuNa3eY8HT/RRb4iP3z+Uro5tRFvVA2OyXk/uz/MKtoqez5tCDVRdCnT9trR77pVZQ4+V0HPRTqRPZmOaggIiICIiAsysIgzmPFZzniVhEEusdxWRUd+gs0mAm5j3SunRZTaIbMnflJTW41adZ8XaTw7IWXV3ezHiAtxlEEmflIQhotB8iVmjWouMTng/uqNd7o/vCeWULYeGcD5LWrU97XQsa1evf7RWDXf7R8ypVKBFxed6qIVJS613tHzKiXHisIgIswkIMIswsIPqvqG2r3+D+LW+knqG2r3+D+LW+kv0ciD84+obavf4P4tb6Seobavf4P4tb6S/RyIPzj6htq9/g/i1vpJ6htq9/g/i1vpL9HIg/OI9A21e/wfxa30ln1D7V7/AAfxa30l+jUQfnMegrau6vg/i1vpK4ehPbHf4P4tb6S/QdV5AJAk8FqDHP7h+/dwn9foSHwj1KbY/wCYwfxa30lkehTbHf4P4tb6S+71Mc4G1CofAcgfzj3LH7e+P7h/l+v1HOA+EH0J7X7/AAfxa30lW/0G7WOtfB/FrfSX3t2Pd3L5mAI1tMjkn7c/uX3iLHlra3/xDXwJ3oL2toK+DA/xq30lA+gfavf4P4tb6S/QH7e+J6h8y0ARxm/ICBPitXaBq5szM9207DNAkVM1uNm/Lig+E+obavf4P4tb6Seobavf4P4tb6S+yivirCKmXsEmKkzlGYTExM6e5bdd1cENZ1lzWBJzWmpDL7hlYb8+aD4f6htq9/g/i1vpJ6htq9/g/i1vpL7fS68ghzquYO4FrSMroI/i/JQwtWv1gL+syl83D/uw4iQBYXb479EHxP1DbV7/AAfxa30k9Q21e/wfxa30l9rxdfEBxydbOZ5ALTljPaLaRk8zzXY2U95pNNScxL5Bt+IxryhBtoiICIiAiIgIiICIiAiIgIiICIiAiIgIiICIiD/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5" name="Picture 3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00" y="1441450"/>
            <a:ext cx="9448800" cy="56497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94095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Shape 441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>
                <a:latin typeface="Oswald"/>
                <a:ea typeface="Oswald"/>
                <a:cs typeface="Oswald"/>
                <a:sym typeface="Oswald"/>
              </a:rPr>
              <a:t>NEURAL NETWORKS</a:t>
            </a:r>
          </a:p>
        </p:txBody>
      </p:sp>
      <p:sp>
        <p:nvSpPr>
          <p:cNvPr id="3" name="AutoShape 2" descr="Image result for half baked to understand killer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 descr="Image result for half baked to understand kill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074" name="Picture 2" descr="Image result for warren mcculloch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7384" y="1460648"/>
            <a:ext cx="4335016" cy="3252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 result for warren mcculloch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0633" y="1445279"/>
            <a:ext cx="4334256" cy="3255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353692" y="4713389"/>
            <a:ext cx="3962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Georgia" panose="02040502050405020303" pitchFamily="18" charset="0"/>
              </a:rPr>
              <a:t>Walter Pitts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906561" y="4798079"/>
            <a:ext cx="3962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Georgia" panose="02040502050405020303" pitchFamily="18" charset="0"/>
              </a:rPr>
              <a:t>Warren McCulloch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3233" y="5598288"/>
            <a:ext cx="11734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Georgia" panose="02040502050405020303" pitchFamily="18" charset="0"/>
              </a:rPr>
              <a:t>Proposed that all of mathematics could be built from the ground up using basic logic. Their building block was the proposition – the simplest possible statement, either true or false.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latin typeface="Georgia" panose="02040502050405020303" pitchFamily="18" charset="0"/>
            </a:endParaRP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Georgia" panose="02040502050405020303" pitchFamily="18" charset="0"/>
              </a:rPr>
              <a:t>From there, they employed the fundamental operations of logic, like ‘and’, ‘or’, and ‘not’ 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7004050"/>
            <a:ext cx="1301984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http://nautil.us/issue/21/information/the-man-who-tried-to-redeem-the-world-with-logic</a:t>
            </a:r>
          </a:p>
        </p:txBody>
      </p:sp>
      <p:sp>
        <p:nvSpPr>
          <p:cNvPr id="8" name="Rectangle 7"/>
          <p:cNvSpPr/>
          <p:nvPr/>
        </p:nvSpPr>
        <p:spPr>
          <a:xfrm>
            <a:off x="11150600" y="1898650"/>
            <a:ext cx="1609344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Georgia" panose="02040502050405020303" pitchFamily="18" charset="0"/>
              </a:rPr>
              <a:t>McCulloch was a confident, gray-eyed, wild-bearded, chain-smoking philosopher-poet who lived on whiskey and ice cream and never went to bed before 4 a.m.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8105" y="2051050"/>
            <a:ext cx="2060523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Georgia" panose="02040502050405020303" pitchFamily="18" charset="0"/>
              </a:rPr>
              <a:t>At the age of 12, after reading Principia </a:t>
            </a:r>
            <a:r>
              <a:rPr lang="en-US" dirty="0" err="1">
                <a:latin typeface="Georgia" panose="02040502050405020303" pitchFamily="18" charset="0"/>
              </a:rPr>
              <a:t>Mathematica</a:t>
            </a:r>
            <a:r>
              <a:rPr lang="en-US" dirty="0">
                <a:latin typeface="Georgia" panose="02040502050405020303" pitchFamily="18" charset="0"/>
              </a:rPr>
              <a:t> he sent a letter to Bertrand Russell pointing out what he considered serious problems with the first half of the first volume</a:t>
            </a:r>
          </a:p>
        </p:txBody>
      </p:sp>
    </p:spTree>
    <p:extLst>
      <p:ext uri="{BB962C8B-B14F-4D97-AF65-F5344CB8AC3E}">
        <p14:creationId xmlns:p14="http://schemas.microsoft.com/office/powerpoint/2010/main" val="396142660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Shape 532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>
                <a:latin typeface="Oswald"/>
                <a:ea typeface="Oswald"/>
                <a:cs typeface="Oswald"/>
                <a:sym typeface="Oswald"/>
              </a:rPr>
              <a:t>NEURAL NETWORKS: CONCERNS</a:t>
            </a:r>
          </a:p>
        </p:txBody>
      </p:sp>
      <p:sp>
        <p:nvSpPr>
          <p:cNvPr id="2" name="AutoShape 2" descr="Image result for titanic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4" descr="Image result for titanic funny movie pos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8" descr="data:image/jpeg;base64,/9j/4AAQSkZJRgABAQAAAQABAAD/2wCEAAkGBxASEBUQDxAVFRUVFRASFRUVEBUQFRUVFRUWFhUVFRUYHyggGBomGxUVITEhJSsrLi8uFx8zODMsNygtLisBCgoKDg0OFRAQGi0dHx0tLSstLS0tLSstKystLS0tLS0tKy0tKystLS0rLS0rLS0tLSstLS0rLS0tKzEtNy0tLf/AABEIASMArQMBIgACEQEDEQH/xAAcAAEAAgMBAQEAAAAAAAAAAAAAAgMBBAUGBwj/xABEEAABAwIDBAYHBQUGBwAAAAABAAIRAyEEEjEFQVFhBhMiU3GRBxdSgZOh0yMyQsHwFHKCsdEVM3OSovFDVGJjo8Lh/8QAGAEBAQEBAQAAAAAAAAAAAAAAAAIBAwT/xAAcEQEBAQEAAwEBAAAAAAAAAAAAARECEiExQQP/2gAMAwEAAhEDEQA/APjrVY1VNVjSvRHNa1WtKpaVa1dIyrWq1qpaVY0q4hc0qxqpaVMFdJWVcCpAqppUwVcrFkrBKjmWCVoySoFZJUCVNGCVW5ScVW4qKqIuVRVjlU4qK2IFVuUyqnLnVIFVlTcqyudUy1WNVIVgKQXNKsBVLSrmU3G4afcCVcTVjSrAVAU3ey7/AClTDHeyfIrpKmrGlTBVYY72T5FTDTwPkVcrEwVIFVLIKqVmLZSVXKzfgfJbpjJKwSo3OiFp4HyKzWsEqVHDufpYbyoBjrCDcgaRcroYkPawNpNceJaCSBrJjTXXxUWio4OkLPf/AKmj5FV19mSM1J08iQfmLflzVVLZ73CZDZ0kwoUnvo1QDa4nhHHxF/mOKi1TSfbXwVTiunt2kBUBFswv4wD/ACIHuXKcVzqoi4qBWXFQKitYaVY0qoFTBWRq0Fe42X0tqjE4TDYd5bhmHDUMpa0GpOVr3vMEiXE2B0XhWldDYN8XhwNTiMPHj1rVcrHvemvSTE4bHtZSf9m2nTc6mQC15Ln5pMSLAaHcq+hm0MxxYa95ptirTDzJY09ZaJMWDRbguV6UQRtE86VEjw7Q/mCr/RzSc5uMygn7EN49oipA8f6q9Tjl4bb9WnQDadR3WOcX1KjjnMQA1rS6eZPivQ7e2nVZhKFWm8tdU6skwDINMuOo4wvBMdZew6SNI2dgifZZ86Uj5Aq9TY4u08aKzhUiHFrQ+1i4SMw8RlXZ6MYRmUvqx9qXUmA/iABL48o9y85gsM+rUbSpiXOMDlxJ5DUrt7Z2q+jWFGgYZQDKYBaJcWiXEyJvp7pW6xzMfhjSqOpu/CbHiDdp8l6DovVHUvFR3ZztYAbjtwI8CT81Z0twgq0GYylcBrS7/DdcE+BPzPBcnBNJ2diCBpUpc9C2fKVujZqbPfhsZSyk5HvaGmdxcA5h81fh8U8bULM7spc9kZjECmSLeIC6XRjHMxVIU6t6lIsfzOUy1457j481yKLSds5R3rj7hTMnwWaNmnhTidpVGPc406RD8uYx2Q0AAbrmfcVqdIekVZtd1Kg7q2UzkAZ2ZI+8SfGRGll0dj4kU9r16T7daXBs2l1nM8xm+S4239lFuPqteIa5xqg+01/at78w9x3wptVieK20cRTo5wesY6oHOENFRpAgkj8QMjhN1xar+uxA3gkf5RdxHj2j7wp7Uxw/u6dmixP5CN3+wtrubMwbqTDVc0l24AXHLkZ8iBwcota0ekNWagb7LRPiYHzDQf4lyHFbOOpVQc9VsZy4i43RIABtEhajiptUwSoShKiVzrWAVMFVAqQKyUXArawOOq0X9ZRqOY8SA5pgidYK0gVMFXKx0cftbEV4/aKz6mWcud2YidYK2cN0gxjGhlPE1GtFg1r8oHuC44KkCqlG9iMdUqOz1HlzvaNzrNzvWziNs4mo0sqV3uaY7LnSLaWXLBUg5VqW9g9oVaU9TUczNE5TExpKzisdVqkGrUc8gQC4yY4LSDlLMt0x0xtzFAQMRUiIjMQI4RwWKe2sS1oa2u8NFgA6BHgudmWJW6Y2aGLqMf1lN7mvv2mnKb66K6ntnEtLnNrvBcZcQ6C42uTv0C55KwXLNMbmM2pXqx1tZ74gjM6SCNCDqF6NnSQVcO1m0KbnWIZiKUCsyYEkGztx3Ta03XjS5dj+06GUMLHEADVrDoIm5WWtaD3MpVQabxVa0hzSWPpg8MzDBBB5kcyr6m36sWawQImHTbS4IVgx2E7o/DplP7Qwfcf+Gkptal0ocT1ZPGrqZ0I4rgErp7b2iysGZA4Zc85gB96DaD4rkkqNawSorJKgprWAVIFVgqQKxqwFTBVQKkCt1K0FSBVQKkCq0XNcr6VVps4cBI3X38VqAqQKudYyxt1KMSQczeIVQKnhMW5h9psglhJyujjHiVccIHU+tpkGPvN3tk2sdZg6TpuV5Ovifn1r5kzKErEqNUmXLEqBKwSlEiVElRJUSVOjJKiSsEqMrNaySokrBKiSp1rJKjKEqKnWsLIKwiwTBUgVWsyt0WSpAquVlpWysWysyqwVlrlusbA1BA3B3ai8a62IkG3uutjBVXBwfScRVzdkABoII3HQb7W3Ry12nMQADqOxmNySActrEjj80zNLbkbhIABEBxjLIzAkiXHh7lUpjqvptxJLqbRTqiM1ICA8ycxpi0QcoyCTffC5dQ3+Sk2uZEmHCCKgJzXiJcDu5XGnJb1Jn7ScpysrZWlsjq21R2tIt1hljQGgAwTrr08vP1+pzHMJWCVsbRwFag8069N1NwJBDmlpkeOo56LUJXO7FMkqMookqdMCVElCVElZrWSVElYJWFmtZWERYCIiAiIgzKkCoIt0WArIKrlZlBZKsbVPObQZMiLQPl5KiVkOTRtMjUxwHs3aLTucJ1NgQstaDcSWibA9psgX57uE5dy1Q/8AX9VaMQYsdNBrAMyByM3G9bo+ldDsdTxlSlh9qU2VxVa+nSxJJNXM0Nim+oe0x7WtMAET1knNmBO/tb0c4fDfauAfRAOfNVNJzJP3s4GWBAuQBczuXzPZm0alCoKtGziAHAgOY8Egw4EQLgO5EAiIC+k7O9J7XUurrscSQ5pcACGzYZpnMLxPK4VT+nXxPjHldh7EpPJaXNzvOVrZE5G/i5F0E+C8njS3rH5Pu5nZd9psV6va2zaMzQxFOLuDc8Fh17B3t3RqNy8riKMGw/Me48Fl4nlepfq/L1Oc+NYrCy9hG5RU1giIsBERAREQEREBERAREQFlYRBlZlRRBKUzHRRRBPMePzTMVBZQSLjxUFlYQEREBERAREQEREBERAREQEREBERAREQEREBERAREQEREBERAREQEREBZCwrMO5gcC9pc28gOyE23Ogx5FB2MdsJ0ZqLXZW0aNSoXvYO26i2s9rBAmGu0ubcwsv6O1G4etUeAHUqlNh+2p5QC2oXtd/3A5rRlmb6aKrE9Iq7nVSxwa2qXEsDWuyghrcrXESOyxgkROUKivtvEPD2ueIqFzngU6bQ4uLCXQG6k02mRe3MrfQyNj1DSFVot1bqzpLGgMFQ0wQc0klzXCIG7WVsu2E52Ho1aQk1Oszy9gDAHVMroMFrctGqS427B0WizatYUzSD4aWdVGVs5M7qmXNExme4m955BTpbZrta1jXw1gcGgsY4Q4VAQ6R2hFWrZ0gZ3cU9Df2b0ZquxDKVZuVrqppHLVZnOUS8sF80DfBE2XGxNBzHljokGDlc14nkWmCt2pt/EuOY1O1mquDurpgg1Q4VIIbIBzOtpJJ1uq6u1qzpLi05hVB+zpiesdmfo3Unfu0EBBorCtxOIdUcXuiTEw1rRYACzQALBVLAREQEREBERAREQEREBERAREQEREBERAREQEREBERAREQEREBERAREQEREBERARSyq6kACOzJ3CJHK29BRlKQto0ariey4nfY/NYbgnH2R4uAJ8BqUGsQsK59PKYkG+6Y53IW3/AGe0kBlQEkOIsdwJ/JG45yKytTLXFp3EjyVaMEREBERAREQEREBERAREQERZCCxrXCHR4TeY5cFuswz5Je/JOpJufcqaQgSdYkcbaFXYbZ1WrcW335rLVTldRZh4gtc4+1c+YsFo1nljvs3kDk4hdA7DxbRZsji12n5rYwvRas93asIkk8eCnZP1tlrkNbUqyXEmAe0ST5lMNUNN0ixBFiNV6sbDdTb2RmI04LmY7CFjQajYJm7Tos8/eN8PTRx9OWFxHbDi53g6w/k3zXKXe2jhYosLdYe1/MAgiechcIqubsT1MrCIipIiIgIiICIiAiIgIiIC2qTGtbnfcn7rf/Z3LgN/hrrAoXE6oNptYlpm5Lhfw0XuNjYYZW+AXgqbtBzBXrtl9IaIhtQOZECSJFua59yuvFmPa4ag2NFtMpCNFrYDGUXtDmOaRyIK2H16Q1eB/EFBVVag3gvJ9KKQDYtrqdAN5K9BtHbVBn/EBPCR8+C846q3EOf2w4ARA0E6nmd3mpt9r5jiU6oqgtJOUD+I79OesLiYttMGGEnjIi69PsGjlpF797nkGIgfdE8oa8+S85tKM1uAMc3S78124+1y7/GmiIrQIiICIiAiIgIiICIiAiIg2MEwOeGuOtl6fCbHaWltWnVMkEVKdQC0QW5HAggm87l5ShUyuDhuMr6j0fxratKDqAo62OnGWOFsTZz6eJimSKby7sOuQPwyd5trC6nSTZVZ4gE5BEtFpW7gXZsWGCOyZMcQBNvevVMjMQRN4UauzHzp3RluUmh1ouMofSZbjncIze4D8lv4nZww1DM93bIgAAN13QvePptZ90c9Tr4L5z01xZzl5khsQCbGTCzrazly9svNPDl1u3FNo4iAXEcoEeS8k90lbu1tpvruBdYNGVrRo0b/AHk6laC68zI59XaIiKkiIiAiIgIiICLIVjQ1BUitvuAWMzv0EFazCtaeJPksyOP+ooKg08F7DohjQ2BN7g3jwXlbbj5lXYao9jppkSeOiyzYrm49oMHhXYjr24rqXkmcrxc850XsNlupN7bapeSBJ6wvHlMD3L5HlqTLqbT4EBbeCqPaZawA/vlv8lnjDyr6xjMYMpg3gr5v00r5qYg6vA9wDoCrxW1cSRlzNE/9WZcvFguAFSoXRJAENEqZPat9OPBSFuNa3eY8HT/RRb4iP3z+Uro5tRFvVA2OyXk/uz/MKtoqez5tCDVRdCnT9trR77pVZQ4+V0HPRTqRPZmOaggIiICIiAsysIgzmPFZzniVhEEusdxWRUd+gs0mAm5j3SunRZTaIbMnflJTW41adZ8XaTw7IWXV3ezHiAtxlEEmflIQhotB8iVmjWouMTng/uqNd7o/vCeWULYeGcD5LWrU97XQsa1evf7RWDXf7R8ypVKBFxed6qIVJS613tHzKiXHisIgIswkIMIswsIPqvqG2r3+D+LW+knqG2r3+D+LW+kv0ciD84+obavf4P4tb6Seobavf4P4tb6S/RyIPzj6htq9/g/i1vpJ6htq9/g/i1vpL9HIg/OI9A21e/wfxa30ln1D7V7/AAfxa30l+jUQfnMegrau6vg/i1vpK4ehPbHf4P4tb6S/QdV5AJAk8FqDHP7h+/dwn9foSHwj1KbY/wCYwfxa30lkehTbHf4P4tb6S+71Mc4G1CofAcgfzj3LH7e+P7h/l+v1HOA+EH0J7X7/AAfxa30lW/0G7WOtfB/FrfSX3t2Pd3L5mAI1tMjkn7c/uX3iLHlra3/xDXwJ3oL2toK+DA/xq30lA+gfavf4P4tb6S/QH7e+J6h8y0ARxm/ICBPitXaBq5szM9207DNAkVM1uNm/Lig+E+obavf4P4tb6Seobavf4P4tb6S+yivirCKmXsEmKkzlGYTExM6e5bdd1cENZ1lzWBJzWmpDL7hlYb8+aD4f6htq9/g/i1vpJ6htq9/g/i1vpL7fS68ghzquYO4FrSMroI/i/JQwtWv1gL+syl83D/uw4iQBYXb479EHxP1DbV7/AAfxa30k9Q21e/wfxa30l9rxdfEBxydbOZ5ALTljPaLaRk8zzXY2U95pNNScxL5Bt+IxryhBtoiICIiAiIgIiICIiAiIgIiICIiAiIgIiICIiD/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1473200" y="1670050"/>
            <a:ext cx="10058400" cy="5486400"/>
            <a:chOff x="1473200" y="1441450"/>
            <a:chExt cx="10058400" cy="5486400"/>
          </a:xfrm>
        </p:grpSpPr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3200" y="1441450"/>
              <a:ext cx="10058400" cy="53897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" name="Rectangle 3"/>
            <p:cNvSpPr/>
            <p:nvPr/>
          </p:nvSpPr>
          <p:spPr>
            <a:xfrm>
              <a:off x="1473200" y="5708650"/>
              <a:ext cx="9829800" cy="1219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753479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Shape 811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>
                <a:latin typeface="Oswald"/>
                <a:ea typeface="Oswald"/>
                <a:cs typeface="Oswald"/>
                <a:sym typeface="Oswald"/>
              </a:rPr>
              <a:t>CONCLUSION</a:t>
            </a:r>
          </a:p>
        </p:txBody>
      </p:sp>
      <p:sp>
        <p:nvSpPr>
          <p:cNvPr id="812" name="Shape 812"/>
          <p:cNvSpPr/>
          <p:nvPr/>
        </p:nvSpPr>
        <p:spPr>
          <a:xfrm>
            <a:off x="635000" y="1473200"/>
            <a:ext cx="11734800" cy="28067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lvl="0" rtl="0">
              <a:lnSpc>
                <a:spcPct val="88333"/>
              </a:lnSpc>
              <a:spcBef>
                <a:spcPts val="0"/>
              </a:spcBef>
              <a:buNone/>
            </a:pPr>
            <a:endParaRPr dirty="0">
              <a:latin typeface="Oswald"/>
              <a:ea typeface="Oswald"/>
              <a:cs typeface="Oswald"/>
              <a:sym typeface="Oswald"/>
            </a:endParaRPr>
          </a:p>
          <a:p>
            <a:pPr marL="0" marR="0" lvl="0" indent="0" algn="l" rtl="0">
              <a:lnSpc>
                <a:spcPct val="88333"/>
              </a:lnSpc>
              <a:spcBef>
                <a:spcPts val="0"/>
              </a:spcBef>
              <a:buSzPct val="25000"/>
              <a:buNone/>
            </a:pPr>
            <a:r>
              <a:rPr lang="en-US" sz="9600" b="1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TOPIC REVIEW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Shape 817"/>
          <p:cNvSpPr txBox="1">
            <a:spLocks noGrp="1"/>
          </p:cNvSpPr>
          <p:nvPr>
            <p:ph type="body" idx="1"/>
          </p:nvPr>
        </p:nvSpPr>
        <p:spPr>
          <a:xfrm>
            <a:off x="635006" y="13012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What </a:t>
            </a:r>
            <a:r>
              <a:rPr lang="en-US" sz="2800" dirty="0" smtClean="0">
                <a:latin typeface="Georgia"/>
                <a:ea typeface="Georgia"/>
                <a:cs typeface="Georgia"/>
                <a:sym typeface="Georgia"/>
              </a:rPr>
              <a:t>is the process called in which we develop our decision boundary(s)?</a:t>
            </a: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endParaRPr lang="en-US" sz="2800" dirty="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 dirty="0" smtClean="0">
                <a:latin typeface="Georgia"/>
                <a:ea typeface="Georgia"/>
                <a:cs typeface="Georgia"/>
                <a:sym typeface="Georgia"/>
              </a:rPr>
              <a:t>What does adding a perceptron to a layer do in practical terms?</a:t>
            </a: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endParaRPr lang="en-US" sz="2800" dirty="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 dirty="0" smtClean="0">
                <a:latin typeface="Georgia"/>
                <a:ea typeface="Georgia"/>
                <a:cs typeface="Georgia"/>
                <a:sym typeface="Georgia"/>
              </a:rPr>
              <a:t>How do we find the optimal # of </a:t>
            </a:r>
            <a:r>
              <a:rPr lang="en-US" sz="2800" smtClean="0">
                <a:latin typeface="Georgia"/>
                <a:ea typeface="Georgia"/>
                <a:cs typeface="Georgia"/>
                <a:sym typeface="Georgia"/>
              </a:rPr>
              <a:t>hidden layers/perceptrons to have in our model?</a:t>
            </a:r>
            <a:endParaRPr lang="en-US" sz="2800" dirty="0" smtClean="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endParaRPr lang="en-US" sz="2800" dirty="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endParaRPr lang="en-US" sz="2800" dirty="0">
              <a:latin typeface="Georgia"/>
              <a:ea typeface="Georgia"/>
              <a:cs typeface="Georgia"/>
              <a:sym typeface="Georgia"/>
            </a:endParaRPr>
          </a:p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R="0" lvl="0" algn="l" rtl="0">
              <a:spcBef>
                <a:spcPts val="100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818" name="Shape 818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>
                <a:latin typeface="Oswald"/>
                <a:ea typeface="Oswald"/>
                <a:cs typeface="Oswald"/>
                <a:sym typeface="Oswald"/>
              </a:rPr>
              <a:t>REVIEW Q&amp;A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Shape 441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>
                <a:latin typeface="Oswald"/>
                <a:ea typeface="Oswald"/>
                <a:cs typeface="Oswald"/>
                <a:sym typeface="Oswald"/>
              </a:rPr>
              <a:t>NEURAL NETWORKS</a:t>
            </a:r>
          </a:p>
        </p:txBody>
      </p:sp>
      <p:sp>
        <p:nvSpPr>
          <p:cNvPr id="3" name="AutoShape 2" descr="Image result for half baked to understand killer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 descr="Image result for half baked to understand kill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7004050"/>
            <a:ext cx="1301984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http://nautil.us/issue/21/information/the-man-who-tried-to-redeem-the-world-with-logic</a:t>
            </a:r>
          </a:p>
        </p:txBody>
      </p:sp>
      <p:pic>
        <p:nvPicPr>
          <p:cNvPr id="12" name="Picture 11" descr="SingleNeuron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0000" y="4184650"/>
            <a:ext cx="3960440" cy="2160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 descr="artificial neural networks에 대한 이미지 검색결과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238"/>
          <a:stretch/>
        </p:blipFill>
        <p:spPr bwMode="auto">
          <a:xfrm>
            <a:off x="1622052" y="4339549"/>
            <a:ext cx="5080353" cy="1738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709240" y="1419258"/>
            <a:ext cx="1158436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Georgia" panose="02040502050405020303" pitchFamily="18" charset="0"/>
              </a:rPr>
              <a:t>Neurons – They act like a ‘true’ or ‘false’?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Georgia" panose="02040502050405020303" pitchFamily="18" charset="0"/>
            </a:endParaRPr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Georgia" panose="02040502050405020303" pitchFamily="18" charset="0"/>
              </a:rPr>
              <a:t>They only fire after a minimum threshold has been reached</a:t>
            </a:r>
          </a:p>
          <a:p>
            <a:pPr marL="285750" lvl="2" indent="-285750">
              <a:buFont typeface="Arial" panose="020B0604020202020204" pitchFamily="34" charset="0"/>
              <a:buChar char="•"/>
            </a:pPr>
            <a:endParaRPr lang="en-US" sz="2400" dirty="0">
              <a:latin typeface="Georgia" panose="02040502050405020303" pitchFamily="18" charset="0"/>
            </a:endParaRPr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Georgia" panose="02040502050405020303" pitchFamily="18" charset="0"/>
              </a:rPr>
              <a:t>A neuron’s signal is a proposition and they work like logic gates where they take in </a:t>
            </a:r>
            <a:r>
              <a:rPr lang="en-US" sz="2400" b="1" dirty="0">
                <a:latin typeface="Georgia" panose="02040502050405020303" pitchFamily="18" charset="0"/>
              </a:rPr>
              <a:t>multiple inputs </a:t>
            </a:r>
            <a:r>
              <a:rPr lang="en-US" sz="2400" dirty="0">
                <a:latin typeface="Georgia" panose="02040502050405020303" pitchFamily="18" charset="0"/>
              </a:rPr>
              <a:t>and produce a </a:t>
            </a:r>
            <a:r>
              <a:rPr lang="en-US" sz="2400" b="1" dirty="0">
                <a:latin typeface="Georgia" panose="02040502050405020303" pitchFamily="18" charset="0"/>
              </a:rPr>
              <a:t>single output</a:t>
            </a:r>
          </a:p>
        </p:txBody>
      </p:sp>
    </p:spTree>
    <p:extLst>
      <p:ext uri="{BB962C8B-B14F-4D97-AF65-F5344CB8AC3E}">
        <p14:creationId xmlns:p14="http://schemas.microsoft.com/office/powerpoint/2010/main" val="24125902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Shape 441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>
                <a:latin typeface="Oswald"/>
                <a:ea typeface="Oswald"/>
                <a:cs typeface="Oswald"/>
                <a:sym typeface="Oswald"/>
              </a:rPr>
              <a:t>NEURAL NETWORKS</a:t>
            </a:r>
          </a:p>
        </p:txBody>
      </p:sp>
      <p:sp>
        <p:nvSpPr>
          <p:cNvPr id="3" name="AutoShape 2" descr="Image result for half baked to understand killer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 descr="Image result for half baked to understand kill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7004050"/>
            <a:ext cx="1301984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http://nautil.us/issue/21/information/the-man-who-tried-to-redeem-the-world-with-logic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09240" y="1419258"/>
            <a:ext cx="1158436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Georgia" panose="02040502050405020303" pitchFamily="18" charset="0"/>
              </a:rPr>
              <a:t>Example: </a:t>
            </a:r>
            <a:r>
              <a:rPr lang="en-US" sz="2400" dirty="0" smtClean="0">
                <a:latin typeface="Georgia" panose="02040502050405020303" pitchFamily="18" charset="0"/>
              </a:rPr>
              <a:t>Where will you go out for lunch?</a:t>
            </a:r>
          </a:p>
          <a:p>
            <a:endParaRPr lang="en-US" sz="2400" b="1" dirty="0">
              <a:latin typeface="Georgia" panose="02040502050405020303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 smtClean="0">
                <a:latin typeface="Georgia" panose="02040502050405020303" pitchFamily="18" charset="0"/>
              </a:rPr>
              <a:t>What are some of the inputs to making that decision?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>
              <a:latin typeface="Georgia" panose="02040502050405020303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 smtClean="0">
                <a:latin typeface="Georgia" panose="02040502050405020303" pitchFamily="18" charset="0"/>
              </a:rPr>
              <a:t>You will make a decision if and only if enough criteria are satisfied</a:t>
            </a:r>
          </a:p>
          <a:p>
            <a:pPr marL="342900" lvl="2" indent="-342900">
              <a:buFont typeface="Arial" panose="020B0604020202020204" pitchFamily="34" charset="0"/>
              <a:buChar char="•"/>
            </a:pPr>
            <a:endParaRPr lang="en-US" sz="2400" b="1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35462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Shape 441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>
                <a:latin typeface="Oswald"/>
                <a:ea typeface="Oswald"/>
                <a:cs typeface="Oswald"/>
                <a:sym typeface="Oswald"/>
              </a:rPr>
              <a:t>NEURAL NETWORKS</a:t>
            </a:r>
          </a:p>
        </p:txBody>
      </p:sp>
      <p:sp>
        <p:nvSpPr>
          <p:cNvPr id="3" name="AutoShape 2" descr="Image result for half baked to understand killer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 descr="Image result for half baked to understand kill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7004050"/>
            <a:ext cx="1301984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http://nautil.us/issue/21/information/the-man-who-tried-to-redeem-the-world-with-logic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934992" y="1507683"/>
            <a:ext cx="4632417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Georgia" panose="02040502050405020303" pitchFamily="18" charset="0"/>
              </a:rPr>
              <a:t>McCulloch became convinced that the brain was just such a machine – one which uses logic encoded in neural networks to compute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Georgia" panose="020405020504050203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Georgia" panose="020405020504050203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latin typeface="Georgia" panose="02040502050405020303" pitchFamily="18" charset="0"/>
              </a:rPr>
              <a:t>Neurons could be linked together by the rules of logic to build more complex chains of thought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2400" y="1365250"/>
            <a:ext cx="5638800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9904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Shape 518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>
                <a:latin typeface="Oswald"/>
                <a:ea typeface="Oswald"/>
                <a:cs typeface="Oswald"/>
                <a:sym typeface="Oswald"/>
              </a:rPr>
              <a:t>INTRODUCTION</a:t>
            </a:r>
          </a:p>
        </p:txBody>
      </p:sp>
      <p:sp>
        <p:nvSpPr>
          <p:cNvPr id="519" name="Shape 519"/>
          <p:cNvSpPr/>
          <p:nvPr/>
        </p:nvSpPr>
        <p:spPr>
          <a:xfrm>
            <a:off x="635000" y="1473200"/>
            <a:ext cx="11734800" cy="28067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lvl="0" rtl="0">
              <a:lnSpc>
                <a:spcPct val="88333"/>
              </a:lnSpc>
              <a:spcBef>
                <a:spcPts val="0"/>
              </a:spcBef>
              <a:buNone/>
            </a:pPr>
            <a:endParaRPr dirty="0">
              <a:latin typeface="Oswald"/>
              <a:ea typeface="Oswald"/>
              <a:cs typeface="Oswald"/>
              <a:sym typeface="Oswald"/>
            </a:endParaRPr>
          </a:p>
          <a:p>
            <a:pPr marL="0" marR="0" lvl="0" indent="0" algn="l" rtl="0">
              <a:lnSpc>
                <a:spcPct val="88333"/>
              </a:lnSpc>
              <a:spcBef>
                <a:spcPts val="0"/>
              </a:spcBef>
              <a:buSzPct val="25000"/>
              <a:buNone/>
            </a:pPr>
            <a:r>
              <a:rPr lang="en-US" sz="9600" b="1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NEURAL NETWORKS</a:t>
            </a:r>
          </a:p>
        </p:txBody>
      </p:sp>
    </p:spTree>
    <p:extLst>
      <p:ext uri="{BB962C8B-B14F-4D97-AF65-F5344CB8AC3E}">
        <p14:creationId xmlns:p14="http://schemas.microsoft.com/office/powerpoint/2010/main" val="3489972026"/>
      </p:ext>
    </p:extLst>
  </p:cSld>
  <p:clrMapOvr>
    <a:masterClrMapping/>
  </p:clrMapOvr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12557</TotalTime>
  <Words>1957</Words>
  <Application>Microsoft Office PowerPoint</Application>
  <PresentationFormat>Custom</PresentationFormat>
  <Paragraphs>447</Paragraphs>
  <Slides>52</Slides>
  <Notes>43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62" baseType="lpstr">
      <vt:lpstr>Times New Roman</vt:lpstr>
      <vt:lpstr>Calibri</vt:lpstr>
      <vt:lpstr>Oswald</vt:lpstr>
      <vt:lpstr>Malgun Gothic</vt:lpstr>
      <vt:lpstr>Merriweather Sans</vt:lpstr>
      <vt:lpstr>Georgia</vt:lpstr>
      <vt:lpstr>Arial</vt:lpstr>
      <vt:lpstr>Gulim</vt:lpstr>
      <vt:lpstr>White</vt:lpstr>
      <vt:lpstr>Acrobat Document</vt:lpstr>
      <vt:lpstr>PowerPoint Presentation</vt:lpstr>
      <vt:lpstr>TODAY’S LEARNING OBJECTIVES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Tim</dc:creator>
  <cp:lastModifiedBy>Michael Han</cp:lastModifiedBy>
  <cp:revision>292</cp:revision>
  <dcterms:modified xsi:type="dcterms:W3CDTF">2017-09-14T21:41:34Z</dcterms:modified>
</cp:coreProperties>
</file>